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8" r:id="rId1"/>
    <p:sldMasterId id="2147483698" r:id="rId2"/>
  </p:sldMasterIdLst>
  <p:notesMasterIdLst>
    <p:notesMasterId r:id="rId76"/>
  </p:notesMasterIdLst>
  <p:sldIdLst>
    <p:sldId id="549" r:id="rId3"/>
    <p:sldId id="550" r:id="rId4"/>
    <p:sldId id="261" r:id="rId5"/>
    <p:sldId id="551" r:id="rId6"/>
    <p:sldId id="552" r:id="rId7"/>
    <p:sldId id="574" r:id="rId8"/>
    <p:sldId id="576" r:id="rId9"/>
    <p:sldId id="577" r:id="rId10"/>
    <p:sldId id="578" r:id="rId11"/>
    <p:sldId id="579" r:id="rId12"/>
    <p:sldId id="575" r:id="rId13"/>
    <p:sldId id="580" r:id="rId14"/>
    <p:sldId id="522" r:id="rId15"/>
    <p:sldId id="581" r:id="rId16"/>
    <p:sldId id="582" r:id="rId17"/>
    <p:sldId id="523" r:id="rId18"/>
    <p:sldId id="583" r:id="rId19"/>
    <p:sldId id="584" r:id="rId20"/>
    <p:sldId id="585" r:id="rId21"/>
    <p:sldId id="586" r:id="rId22"/>
    <p:sldId id="587" r:id="rId23"/>
    <p:sldId id="588" r:id="rId24"/>
    <p:sldId id="524" r:id="rId25"/>
    <p:sldId id="589" r:id="rId26"/>
    <p:sldId id="590" r:id="rId27"/>
    <p:sldId id="591" r:id="rId28"/>
    <p:sldId id="592" r:id="rId29"/>
    <p:sldId id="526" r:id="rId30"/>
    <p:sldId id="593" r:id="rId31"/>
    <p:sldId id="594" r:id="rId32"/>
    <p:sldId id="596" r:id="rId33"/>
    <p:sldId id="595" r:id="rId34"/>
    <p:sldId id="598" r:id="rId35"/>
    <p:sldId id="599" r:id="rId36"/>
    <p:sldId id="597" r:id="rId37"/>
    <p:sldId id="601" r:id="rId38"/>
    <p:sldId id="603" r:id="rId39"/>
    <p:sldId id="604" r:id="rId40"/>
    <p:sldId id="605" r:id="rId41"/>
    <p:sldId id="606" r:id="rId42"/>
    <p:sldId id="521" r:id="rId43"/>
    <p:sldId id="607" r:id="rId44"/>
    <p:sldId id="608" r:id="rId45"/>
    <p:sldId id="609" r:id="rId46"/>
    <p:sldId id="553" r:id="rId47"/>
    <p:sldId id="554" r:id="rId48"/>
    <p:sldId id="555" r:id="rId49"/>
    <p:sldId id="556" r:id="rId50"/>
    <p:sldId id="610" r:id="rId51"/>
    <p:sldId id="558" r:id="rId52"/>
    <p:sldId id="559" r:id="rId53"/>
    <p:sldId id="560" r:id="rId54"/>
    <p:sldId id="561" r:id="rId55"/>
    <p:sldId id="562" r:id="rId56"/>
    <p:sldId id="611" r:id="rId57"/>
    <p:sldId id="612" r:id="rId58"/>
    <p:sldId id="613" r:id="rId59"/>
    <p:sldId id="614" r:id="rId60"/>
    <p:sldId id="615" r:id="rId61"/>
    <p:sldId id="616" r:id="rId62"/>
    <p:sldId id="617" r:id="rId63"/>
    <p:sldId id="618" r:id="rId64"/>
    <p:sldId id="619" r:id="rId65"/>
    <p:sldId id="620" r:id="rId66"/>
    <p:sldId id="621" r:id="rId67"/>
    <p:sldId id="622" r:id="rId68"/>
    <p:sldId id="623" r:id="rId69"/>
    <p:sldId id="624" r:id="rId70"/>
    <p:sldId id="557" r:id="rId71"/>
    <p:sldId id="625" r:id="rId72"/>
    <p:sldId id="626" r:id="rId73"/>
    <p:sldId id="627" r:id="rId74"/>
    <p:sldId id="628" r:id="rId75"/>
  </p:sldIdLst>
  <p:sldSz cx="9144000" cy="5143500" type="screen16x9"/>
  <p:notesSz cx="6858000" cy="9144000"/>
  <p:embeddedFontLst>
    <p:embeddedFont>
      <p:font typeface="Calibri" panose="020F0502020204030204" pitchFamily="34" charset="0"/>
      <p:regular r:id="rId77"/>
      <p:bold r:id="rId78"/>
      <p:italic r:id="rId79"/>
      <p:boldItalic r:id="rId80"/>
    </p:embeddedFont>
    <p:embeddedFont>
      <p:font typeface="Daytona Condensed Light" panose="020B0306030503040204" pitchFamily="34" charset="0"/>
      <p:regular r:id="rId81"/>
    </p:embeddedFont>
    <p:embeddedFont>
      <p:font typeface="Daytona Pro Condensed Light" panose="02020500000000000000" charset="0"/>
      <p:regular r:id="rId82"/>
      <p:bold r:id="rId83"/>
      <p:boldItalic r:id="rId84"/>
    </p:embeddedFont>
    <p:embeddedFont>
      <p:font typeface="Lato" panose="020F0502020204030203" pitchFamily="34" charset="0"/>
      <p:regular r:id="rId85"/>
      <p:bold r:id="rId86"/>
      <p:italic r:id="rId87"/>
      <p:boldItalic r:id="rId88"/>
    </p:embeddedFont>
    <p:embeddedFont>
      <p:font typeface="Lato Light" panose="020F0502020204030203" pitchFamily="34" charset="0"/>
      <p:regular r:id="rId89"/>
      <p:bold r:id="rId90"/>
      <p:italic r:id="rId91"/>
      <p:boldItalic r:id="rId92"/>
    </p:embeddedFont>
    <p:embeddedFont>
      <p:font typeface="Lato Medium" panose="020F0502020204030203" pitchFamily="34" charset="0"/>
      <p:regular r:id="rId93"/>
      <p:bold r:id="rId94"/>
      <p:italic r:id="rId95"/>
      <p:boldItalic r:id="rId96"/>
    </p:embeddedFont>
    <p:embeddedFont>
      <p:font typeface="Rockwell" panose="02060603020205020403" pitchFamily="18" charset="0"/>
      <p:regular r:id="rId97"/>
      <p:bold r:id="rId98"/>
      <p:italic r:id="rId99"/>
      <p:boldItalic r:id="rId100"/>
    </p:embeddedFont>
  </p:embeddedFontLst>
  <p:defaultTex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030">
          <p15:clr>
            <a:srgbClr val="FFFFFF"/>
          </p15:clr>
        </p15:guide>
        <p15:guide id="2" pos="2880">
          <p15:clr>
            <a:srgbClr val="A4A3A4"/>
          </p15:clr>
        </p15:guide>
        <p15:guide id="3" orient="horz" pos="1620">
          <p15:clr>
            <a:srgbClr val="A4A3A4"/>
          </p15:clr>
        </p15:guide>
        <p15:guide id="4" pos="1633">
          <p15:clr>
            <a:srgbClr val="A4A3A4"/>
          </p15:clr>
        </p15:guide>
      </p15:sldGuideLst>
    </p:ext>
    <p:ext uri="{2D200454-40CA-4A62-9FC3-DE9A4176ACB9}">
      <p15:notes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101" roundtripDataSignature="AMtx7mhHUJuTpoXdPalvWuNoFRy+8fB+V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876D"/>
    <a:srgbClr val="F1D446"/>
    <a:srgbClr val="E1A8FF"/>
    <a:srgbClr val="A3A8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444" autoAdjust="0"/>
    <p:restoredTop sz="92387" autoAdjust="0"/>
  </p:normalViewPr>
  <p:slideViewPr>
    <p:cSldViewPr snapToGrid="0" snapToObjects="1">
      <p:cViewPr varScale="1">
        <p:scale>
          <a:sx n="201" d="100"/>
          <a:sy n="201" d="100"/>
        </p:scale>
        <p:origin x="960" y="112"/>
      </p:cViewPr>
      <p:guideLst>
        <p:guide orient="horz" pos="1030"/>
        <p:guide pos="2880"/>
        <p:guide orient="horz" pos="1620"/>
        <p:guide pos="1633"/>
      </p:guideLst>
    </p:cSldViewPr>
  </p:slideViewPr>
  <p:notesTextViewPr>
    <p:cViewPr>
      <p:scale>
        <a:sx n="1" d="1"/>
        <a:sy n="1" d="1"/>
      </p:scale>
      <p:origin x="0" y="0"/>
    </p:cViewPr>
  </p:notesTextViewPr>
  <p:notesViewPr>
    <p:cSldViewPr snapToGrid="0" snapToObjects="1">
      <p:cViewPr varScale="1">
        <p:scale>
          <a:sx n="117" d="100"/>
          <a:sy n="117" d="100"/>
        </p:scale>
        <p:origin x="4200" y="176"/>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font" Target="fonts/font8.fntdata"/><Relationship Id="rId89" Type="http://schemas.openxmlformats.org/officeDocument/2006/relationships/font" Target="fonts/font13.fntdata"/><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font" Target="fonts/font3.fntdata"/><Relationship Id="rId102" Type="http://schemas.openxmlformats.org/officeDocument/2006/relationships/presProps" Target="presProps.xml"/><Relationship Id="rId5" Type="http://schemas.openxmlformats.org/officeDocument/2006/relationships/slide" Target="slides/slide3.xml"/><Relationship Id="rId90" Type="http://schemas.openxmlformats.org/officeDocument/2006/relationships/font" Target="fonts/font14.fntdata"/><Relationship Id="rId95" Type="http://schemas.openxmlformats.org/officeDocument/2006/relationships/font" Target="fonts/font19.fntdata"/><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0" Type="http://schemas.openxmlformats.org/officeDocument/2006/relationships/font" Target="fonts/font4.fntdata"/><Relationship Id="rId85" Type="http://schemas.openxmlformats.org/officeDocument/2006/relationships/font" Target="fonts/font9.fntdata"/><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viewProps" Target="view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font" Target="fonts/font7.fntdata"/><Relationship Id="rId88" Type="http://schemas.openxmlformats.org/officeDocument/2006/relationships/font" Target="fonts/font12.fntdata"/><Relationship Id="rId91" Type="http://schemas.openxmlformats.org/officeDocument/2006/relationships/font" Target="fonts/font15.fntdata"/><Relationship Id="rId96" Type="http://schemas.openxmlformats.org/officeDocument/2006/relationships/font" Target="fonts/font20.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font" Target="fonts/font2.fntdata"/><Relationship Id="rId81" Type="http://schemas.openxmlformats.org/officeDocument/2006/relationships/font" Target="fonts/font5.fntdata"/><Relationship Id="rId86" Type="http://schemas.openxmlformats.org/officeDocument/2006/relationships/font" Target="fonts/font10.fntdata"/><Relationship Id="rId94" Type="http://schemas.openxmlformats.org/officeDocument/2006/relationships/font" Target="fonts/font18.fntdata"/><Relationship Id="rId99" Type="http://schemas.openxmlformats.org/officeDocument/2006/relationships/font" Target="fonts/font23.fntdata"/><Relationship Id="rId101" Type="http://customschemas.google.com/relationships/presentationmetadata" Target="metadata"/><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notesMaster" Target="notesMasters/notesMaster1.xml"/><Relationship Id="rId97" Type="http://schemas.openxmlformats.org/officeDocument/2006/relationships/font" Target="fonts/font21.fntdata"/><Relationship Id="rId104" Type="http://schemas.openxmlformats.org/officeDocument/2006/relationships/theme" Target="theme/theme1.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font" Target="fonts/font16.fntdata"/><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font" Target="fonts/font11.fntdata"/><Relationship Id="rId61" Type="http://schemas.openxmlformats.org/officeDocument/2006/relationships/slide" Target="slides/slide59.xml"/><Relationship Id="rId82" Type="http://schemas.openxmlformats.org/officeDocument/2006/relationships/font" Target="fonts/font6.fntdata"/><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font" Target="fonts/font1.fntdata"/><Relationship Id="rId100" Type="http://schemas.openxmlformats.org/officeDocument/2006/relationships/font" Target="fonts/font24.fntdata"/><Relationship Id="rId105"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font" Target="fonts/font17.fntdata"/><Relationship Id="rId98" Type="http://schemas.openxmlformats.org/officeDocument/2006/relationships/font" Target="fonts/font22.fntdata"/><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HK"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5216AE0-E90E-414C-9EC5-655D13FA853A}" type="datetimeFigureOut">
              <a:rPr lang="zh-HK" altLang="en-US" smtClean="0"/>
              <a:t>13/6/2022</a:t>
            </a:fld>
            <a:endParaRPr lang="zh-HK"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HK"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zh-HK" altLang="en-US"/>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HK"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6796F82-F31A-4DAA-BCEC-2A184D408319}" type="slidenum">
              <a:rPr lang="zh-HK" altLang="en-US" smtClean="0"/>
              <a:t>‹#›</a:t>
            </a:fld>
            <a:endParaRPr lang="zh-HK" altLang="en-US"/>
          </a:p>
        </p:txBody>
      </p:sp>
    </p:spTree>
    <p:extLst>
      <p:ext uri="{BB962C8B-B14F-4D97-AF65-F5344CB8AC3E}">
        <p14:creationId xmlns:p14="http://schemas.microsoft.com/office/powerpoint/2010/main" val="20509851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HK" altLang="en-US" dirty="0"/>
          </a:p>
        </p:txBody>
      </p:sp>
      <p:sp>
        <p:nvSpPr>
          <p:cNvPr id="4" name="投影片編號版面配置區 3"/>
          <p:cNvSpPr>
            <a:spLocks noGrp="1"/>
          </p:cNvSpPr>
          <p:nvPr>
            <p:ph type="sldNum" sz="quarter" idx="5"/>
          </p:nvPr>
        </p:nvSpPr>
        <p:spPr/>
        <p:txBody>
          <a:bodyPr/>
          <a:lstStyle/>
          <a:p>
            <a:fld id="{86796F82-F31A-4DAA-BCEC-2A184D408319}" type="slidenum">
              <a:rPr lang="zh-HK" altLang="en-US" smtClean="0"/>
              <a:t>1</a:t>
            </a:fld>
            <a:endParaRPr lang="zh-HK" altLang="en-US"/>
          </a:p>
        </p:txBody>
      </p:sp>
    </p:spTree>
    <p:extLst>
      <p:ext uri="{BB962C8B-B14F-4D97-AF65-F5344CB8AC3E}">
        <p14:creationId xmlns:p14="http://schemas.microsoft.com/office/powerpoint/2010/main" val="30999698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HK" altLang="en-US" dirty="0"/>
          </a:p>
        </p:txBody>
      </p:sp>
      <p:sp>
        <p:nvSpPr>
          <p:cNvPr id="4" name="投影片編號版面配置區 3"/>
          <p:cNvSpPr>
            <a:spLocks noGrp="1"/>
          </p:cNvSpPr>
          <p:nvPr>
            <p:ph type="sldNum" sz="quarter" idx="5"/>
          </p:nvPr>
        </p:nvSpPr>
        <p:spPr/>
        <p:txBody>
          <a:bodyPr/>
          <a:lstStyle/>
          <a:p>
            <a:fld id="{86796F82-F31A-4DAA-BCEC-2A184D408319}" type="slidenum">
              <a:rPr lang="zh-HK" altLang="en-US" smtClean="0"/>
              <a:t>22</a:t>
            </a:fld>
            <a:endParaRPr lang="zh-HK" altLang="en-US"/>
          </a:p>
        </p:txBody>
      </p:sp>
    </p:spTree>
    <p:extLst>
      <p:ext uri="{BB962C8B-B14F-4D97-AF65-F5344CB8AC3E}">
        <p14:creationId xmlns:p14="http://schemas.microsoft.com/office/powerpoint/2010/main" val="29016408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HK" altLang="en-US" dirty="0"/>
          </a:p>
        </p:txBody>
      </p:sp>
      <p:sp>
        <p:nvSpPr>
          <p:cNvPr id="4" name="投影片編號版面配置區 3"/>
          <p:cNvSpPr>
            <a:spLocks noGrp="1"/>
          </p:cNvSpPr>
          <p:nvPr>
            <p:ph type="sldNum" sz="quarter" idx="5"/>
          </p:nvPr>
        </p:nvSpPr>
        <p:spPr/>
        <p:txBody>
          <a:bodyPr/>
          <a:lstStyle/>
          <a:p>
            <a:fld id="{86796F82-F31A-4DAA-BCEC-2A184D408319}" type="slidenum">
              <a:rPr lang="zh-HK" altLang="en-US" smtClean="0"/>
              <a:t>26</a:t>
            </a:fld>
            <a:endParaRPr lang="zh-HK" altLang="en-US"/>
          </a:p>
        </p:txBody>
      </p:sp>
    </p:spTree>
    <p:extLst>
      <p:ext uri="{BB962C8B-B14F-4D97-AF65-F5344CB8AC3E}">
        <p14:creationId xmlns:p14="http://schemas.microsoft.com/office/powerpoint/2010/main" val="37194663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HK" altLang="en-US" dirty="0"/>
          </a:p>
        </p:txBody>
      </p:sp>
      <p:sp>
        <p:nvSpPr>
          <p:cNvPr id="4" name="投影片編號版面配置區 3"/>
          <p:cNvSpPr>
            <a:spLocks noGrp="1"/>
          </p:cNvSpPr>
          <p:nvPr>
            <p:ph type="sldNum" sz="quarter" idx="5"/>
          </p:nvPr>
        </p:nvSpPr>
        <p:spPr/>
        <p:txBody>
          <a:bodyPr/>
          <a:lstStyle/>
          <a:p>
            <a:fld id="{86796F82-F31A-4DAA-BCEC-2A184D408319}" type="slidenum">
              <a:rPr lang="zh-HK" altLang="en-US" smtClean="0"/>
              <a:t>68</a:t>
            </a:fld>
            <a:endParaRPr lang="zh-HK" altLang="en-US"/>
          </a:p>
        </p:txBody>
      </p:sp>
    </p:spTree>
    <p:extLst>
      <p:ext uri="{BB962C8B-B14F-4D97-AF65-F5344CB8AC3E}">
        <p14:creationId xmlns:p14="http://schemas.microsoft.com/office/powerpoint/2010/main" val="5834811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HK" altLang="en-US" dirty="0"/>
          </a:p>
        </p:txBody>
      </p:sp>
      <p:sp>
        <p:nvSpPr>
          <p:cNvPr id="4" name="投影片編號版面配置區 3"/>
          <p:cNvSpPr>
            <a:spLocks noGrp="1"/>
          </p:cNvSpPr>
          <p:nvPr>
            <p:ph type="sldNum" sz="quarter" idx="5"/>
          </p:nvPr>
        </p:nvSpPr>
        <p:spPr/>
        <p:txBody>
          <a:bodyPr/>
          <a:lstStyle/>
          <a:p>
            <a:fld id="{86796F82-F31A-4DAA-BCEC-2A184D408319}" type="slidenum">
              <a:rPr lang="zh-HK" altLang="en-US" smtClean="0"/>
              <a:t>5</a:t>
            </a:fld>
            <a:endParaRPr lang="zh-HK" altLang="en-US"/>
          </a:p>
        </p:txBody>
      </p:sp>
    </p:spTree>
    <p:extLst>
      <p:ext uri="{BB962C8B-B14F-4D97-AF65-F5344CB8AC3E}">
        <p14:creationId xmlns:p14="http://schemas.microsoft.com/office/powerpoint/2010/main" val="17157165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HK" altLang="en-US" dirty="0"/>
          </a:p>
        </p:txBody>
      </p:sp>
      <p:sp>
        <p:nvSpPr>
          <p:cNvPr id="4" name="投影片編號版面配置區 3"/>
          <p:cNvSpPr>
            <a:spLocks noGrp="1"/>
          </p:cNvSpPr>
          <p:nvPr>
            <p:ph type="sldNum" sz="quarter" idx="5"/>
          </p:nvPr>
        </p:nvSpPr>
        <p:spPr/>
        <p:txBody>
          <a:bodyPr/>
          <a:lstStyle/>
          <a:p>
            <a:fld id="{86796F82-F31A-4DAA-BCEC-2A184D408319}" type="slidenum">
              <a:rPr lang="zh-HK" altLang="en-US" smtClean="0"/>
              <a:t>6</a:t>
            </a:fld>
            <a:endParaRPr lang="zh-HK" altLang="en-US"/>
          </a:p>
        </p:txBody>
      </p:sp>
    </p:spTree>
    <p:extLst>
      <p:ext uri="{BB962C8B-B14F-4D97-AF65-F5344CB8AC3E}">
        <p14:creationId xmlns:p14="http://schemas.microsoft.com/office/powerpoint/2010/main" val="37207952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HK" altLang="en-US" dirty="0"/>
          </a:p>
        </p:txBody>
      </p:sp>
      <p:sp>
        <p:nvSpPr>
          <p:cNvPr id="4" name="投影片編號版面配置區 3"/>
          <p:cNvSpPr>
            <a:spLocks noGrp="1"/>
          </p:cNvSpPr>
          <p:nvPr>
            <p:ph type="sldNum" sz="quarter" idx="5"/>
          </p:nvPr>
        </p:nvSpPr>
        <p:spPr/>
        <p:txBody>
          <a:bodyPr/>
          <a:lstStyle/>
          <a:p>
            <a:fld id="{86796F82-F31A-4DAA-BCEC-2A184D408319}" type="slidenum">
              <a:rPr lang="zh-HK" altLang="en-US" smtClean="0"/>
              <a:t>16</a:t>
            </a:fld>
            <a:endParaRPr lang="zh-HK" altLang="en-US"/>
          </a:p>
        </p:txBody>
      </p:sp>
    </p:spTree>
    <p:extLst>
      <p:ext uri="{BB962C8B-B14F-4D97-AF65-F5344CB8AC3E}">
        <p14:creationId xmlns:p14="http://schemas.microsoft.com/office/powerpoint/2010/main" val="39833219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HK" altLang="en-US" dirty="0"/>
          </a:p>
        </p:txBody>
      </p:sp>
      <p:sp>
        <p:nvSpPr>
          <p:cNvPr id="4" name="投影片編號版面配置區 3"/>
          <p:cNvSpPr>
            <a:spLocks noGrp="1"/>
          </p:cNvSpPr>
          <p:nvPr>
            <p:ph type="sldNum" sz="quarter" idx="5"/>
          </p:nvPr>
        </p:nvSpPr>
        <p:spPr/>
        <p:txBody>
          <a:bodyPr/>
          <a:lstStyle/>
          <a:p>
            <a:fld id="{86796F82-F31A-4DAA-BCEC-2A184D408319}" type="slidenum">
              <a:rPr lang="zh-HK" altLang="en-US" smtClean="0"/>
              <a:t>17</a:t>
            </a:fld>
            <a:endParaRPr lang="zh-HK" altLang="en-US"/>
          </a:p>
        </p:txBody>
      </p:sp>
    </p:spTree>
    <p:extLst>
      <p:ext uri="{BB962C8B-B14F-4D97-AF65-F5344CB8AC3E}">
        <p14:creationId xmlns:p14="http://schemas.microsoft.com/office/powerpoint/2010/main" val="9157326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HK" altLang="en-US" dirty="0"/>
          </a:p>
        </p:txBody>
      </p:sp>
      <p:sp>
        <p:nvSpPr>
          <p:cNvPr id="4" name="投影片編號版面配置區 3"/>
          <p:cNvSpPr>
            <a:spLocks noGrp="1"/>
          </p:cNvSpPr>
          <p:nvPr>
            <p:ph type="sldNum" sz="quarter" idx="5"/>
          </p:nvPr>
        </p:nvSpPr>
        <p:spPr/>
        <p:txBody>
          <a:bodyPr/>
          <a:lstStyle/>
          <a:p>
            <a:fld id="{86796F82-F31A-4DAA-BCEC-2A184D408319}" type="slidenum">
              <a:rPr lang="zh-HK" altLang="en-US" smtClean="0"/>
              <a:t>18</a:t>
            </a:fld>
            <a:endParaRPr lang="zh-HK" altLang="en-US"/>
          </a:p>
        </p:txBody>
      </p:sp>
    </p:spTree>
    <p:extLst>
      <p:ext uri="{BB962C8B-B14F-4D97-AF65-F5344CB8AC3E}">
        <p14:creationId xmlns:p14="http://schemas.microsoft.com/office/powerpoint/2010/main" val="40531559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HK" altLang="en-US" dirty="0"/>
          </a:p>
        </p:txBody>
      </p:sp>
      <p:sp>
        <p:nvSpPr>
          <p:cNvPr id="4" name="投影片編號版面配置區 3"/>
          <p:cNvSpPr>
            <a:spLocks noGrp="1"/>
          </p:cNvSpPr>
          <p:nvPr>
            <p:ph type="sldNum" sz="quarter" idx="5"/>
          </p:nvPr>
        </p:nvSpPr>
        <p:spPr/>
        <p:txBody>
          <a:bodyPr/>
          <a:lstStyle/>
          <a:p>
            <a:fld id="{86796F82-F31A-4DAA-BCEC-2A184D408319}" type="slidenum">
              <a:rPr lang="zh-HK" altLang="en-US" smtClean="0"/>
              <a:t>19</a:t>
            </a:fld>
            <a:endParaRPr lang="zh-HK" altLang="en-US"/>
          </a:p>
        </p:txBody>
      </p:sp>
    </p:spTree>
    <p:extLst>
      <p:ext uri="{BB962C8B-B14F-4D97-AF65-F5344CB8AC3E}">
        <p14:creationId xmlns:p14="http://schemas.microsoft.com/office/powerpoint/2010/main" val="19594920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HK" altLang="en-US" dirty="0"/>
          </a:p>
        </p:txBody>
      </p:sp>
      <p:sp>
        <p:nvSpPr>
          <p:cNvPr id="4" name="投影片編號版面配置區 3"/>
          <p:cNvSpPr>
            <a:spLocks noGrp="1"/>
          </p:cNvSpPr>
          <p:nvPr>
            <p:ph type="sldNum" sz="quarter" idx="5"/>
          </p:nvPr>
        </p:nvSpPr>
        <p:spPr/>
        <p:txBody>
          <a:bodyPr/>
          <a:lstStyle/>
          <a:p>
            <a:fld id="{86796F82-F31A-4DAA-BCEC-2A184D408319}" type="slidenum">
              <a:rPr lang="zh-HK" altLang="en-US" smtClean="0"/>
              <a:t>20</a:t>
            </a:fld>
            <a:endParaRPr lang="zh-HK" altLang="en-US"/>
          </a:p>
        </p:txBody>
      </p:sp>
    </p:spTree>
    <p:extLst>
      <p:ext uri="{BB962C8B-B14F-4D97-AF65-F5344CB8AC3E}">
        <p14:creationId xmlns:p14="http://schemas.microsoft.com/office/powerpoint/2010/main" val="42109210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HK" altLang="en-US" dirty="0"/>
          </a:p>
        </p:txBody>
      </p:sp>
      <p:sp>
        <p:nvSpPr>
          <p:cNvPr id="4" name="投影片編號版面配置區 3"/>
          <p:cNvSpPr>
            <a:spLocks noGrp="1"/>
          </p:cNvSpPr>
          <p:nvPr>
            <p:ph type="sldNum" sz="quarter" idx="5"/>
          </p:nvPr>
        </p:nvSpPr>
        <p:spPr/>
        <p:txBody>
          <a:bodyPr/>
          <a:lstStyle/>
          <a:p>
            <a:fld id="{86796F82-F31A-4DAA-BCEC-2A184D408319}" type="slidenum">
              <a:rPr lang="zh-HK" altLang="en-US" smtClean="0"/>
              <a:t>21</a:t>
            </a:fld>
            <a:endParaRPr lang="zh-HK" altLang="en-US"/>
          </a:p>
        </p:txBody>
      </p:sp>
    </p:spTree>
    <p:extLst>
      <p:ext uri="{BB962C8B-B14F-4D97-AF65-F5344CB8AC3E}">
        <p14:creationId xmlns:p14="http://schemas.microsoft.com/office/powerpoint/2010/main" val="297993337"/>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3.png"/><Relationship Id="rId7"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Master" Target="../slideMasters/slideMaster1.xml"/><Relationship Id="rId6" Type="http://schemas.microsoft.com/office/2007/relationships/hdphoto" Target="../media/hdphoto1.wdp"/><Relationship Id="rId5" Type="http://schemas.openxmlformats.org/officeDocument/2006/relationships/image" Target="../media/image5.png"/><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Cover Page">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439623A-D869-49A0-9093-3B6AC28201A2}"/>
              </a:ext>
            </a:extLst>
          </p:cNvPr>
          <p:cNvSpPr>
            <a:spLocks noGrp="1"/>
          </p:cNvSpPr>
          <p:nvPr>
            <p:ph type="body" sz="quarter" idx="10" hasCustomPrompt="1"/>
          </p:nvPr>
        </p:nvSpPr>
        <p:spPr>
          <a:xfrm>
            <a:off x="605875" y="2057400"/>
            <a:ext cx="4758977" cy="971550"/>
          </a:xfrm>
        </p:spPr>
        <p:txBody>
          <a:bodyPr lIns="0" tIns="0" rIns="0" bIns="0"/>
          <a:lstStyle>
            <a:lvl1pPr>
              <a:defRPr sz="3300" b="1">
                <a:solidFill>
                  <a:srgbClr val="282E36"/>
                </a:solidFill>
                <a:effectLst>
                  <a:outerShdw blurRad="38100" dist="38100" dir="2700000" algn="tl">
                    <a:schemeClr val="bg1">
                      <a:alpha val="43000"/>
                    </a:schemeClr>
                  </a:outerShdw>
                </a:effectLst>
                <a:latin typeface="Lato" panose="020F0502020204030203"/>
              </a:defRPr>
            </a:lvl1pPr>
          </a:lstStyle>
          <a:p>
            <a:pPr marL="0" marR="0" lvl="0" indent="0" algn="l" defTabSz="510191" rtl="0" eaLnBrk="1" fontAlgn="auto" latinLnBrk="0" hangingPunct="1">
              <a:lnSpc>
                <a:spcPct val="100000"/>
              </a:lnSpc>
              <a:spcBef>
                <a:spcPts val="0"/>
              </a:spcBef>
              <a:spcAft>
                <a:spcPts val="0"/>
              </a:spcAft>
              <a:buClrTx/>
              <a:buSzPts val="5200"/>
              <a:buFontTx/>
              <a:buNone/>
              <a:tabLst/>
              <a:defRPr/>
            </a:pPr>
            <a:r>
              <a:rPr kumimoji="0" lang="en-HK" sz="3300" b="1" i="0" u="none" strike="noStrike" kern="1200" cap="none" spc="0" normalizeH="0" baseline="0" noProof="0" dirty="0">
                <a:ln>
                  <a:noFill/>
                </a:ln>
                <a:solidFill>
                  <a:srgbClr val="363D48">
                    <a:lumMod val="75000"/>
                  </a:srgbClr>
                </a:solidFill>
                <a:effectLst>
                  <a:outerShdw blurRad="38100" dist="38100" dir="2700000" algn="tl">
                    <a:srgbClr val="000000">
                      <a:alpha val="43137"/>
                    </a:srgbClr>
                  </a:outerShdw>
                </a:effectLst>
                <a:uLnTx/>
                <a:uFillTx/>
                <a:latin typeface="Lato" panose="020F0502020204030203" charset="0"/>
                <a:ea typeface="Roboto Medium" panose="02000000000000000000" pitchFamily="2" charset="0"/>
                <a:cs typeface="Lato" panose="020F0502020204030203" charset="0"/>
              </a:rPr>
              <a:t>Topic Number + Topic Name (e.g. 1. Flipbook)</a:t>
            </a:r>
            <a:endParaRPr kumimoji="0" lang="en-US" sz="3300" b="1" i="0" u="none" strike="noStrike" kern="1200" cap="none" spc="0" normalizeH="0" baseline="0" noProof="0" dirty="0">
              <a:ln>
                <a:noFill/>
              </a:ln>
              <a:solidFill>
                <a:srgbClr val="363D48">
                  <a:lumMod val="75000"/>
                </a:srgbClr>
              </a:solidFill>
              <a:effectLst>
                <a:outerShdw blurRad="38100" dist="38100" dir="2700000" algn="tl">
                  <a:srgbClr val="000000">
                    <a:alpha val="43137"/>
                  </a:srgbClr>
                </a:outerShdw>
              </a:effectLst>
              <a:uLnTx/>
              <a:uFillTx/>
              <a:latin typeface="Lato" panose="020F0502020204030203" charset="0"/>
              <a:ea typeface="Roboto Medium" panose="02000000000000000000" pitchFamily="2" charset="0"/>
              <a:cs typeface="Lato" panose="020F0502020204030203" charset="0"/>
            </a:endParaRPr>
          </a:p>
        </p:txBody>
      </p:sp>
      <p:sp>
        <p:nvSpPr>
          <p:cNvPr id="14" name="Text Placeholder 13">
            <a:extLst>
              <a:ext uri="{FF2B5EF4-FFF2-40B4-BE49-F238E27FC236}">
                <a16:creationId xmlns:a16="http://schemas.microsoft.com/office/drawing/2014/main" id="{CE8E5D30-A1CB-44B3-9C93-FCCC03F2EFD5}"/>
              </a:ext>
            </a:extLst>
          </p:cNvPr>
          <p:cNvSpPr>
            <a:spLocks noGrp="1"/>
          </p:cNvSpPr>
          <p:nvPr>
            <p:ph type="body" sz="quarter" idx="12" hasCustomPrompt="1"/>
          </p:nvPr>
        </p:nvSpPr>
        <p:spPr>
          <a:xfrm>
            <a:off x="605875" y="3200400"/>
            <a:ext cx="4758977" cy="285750"/>
          </a:xfrm>
        </p:spPr>
        <p:txBody>
          <a:bodyPr lIns="0" tIns="0" rIns="0" bIns="0"/>
          <a:lstStyle>
            <a:lvl1pPr>
              <a:defRPr>
                <a:latin typeface="Lato Medium" panose="020F0502020204030203"/>
              </a:defRPr>
            </a:lvl1pPr>
          </a:lstStyle>
          <a:p>
            <a:r>
              <a:rPr lang="en-US" sz="1400" dirty="0"/>
              <a:t>Presented by Krystal Educational Platform</a:t>
            </a:r>
          </a:p>
        </p:txBody>
      </p:sp>
      <p:sp>
        <p:nvSpPr>
          <p:cNvPr id="25" name="Text Placeholder 24">
            <a:extLst>
              <a:ext uri="{FF2B5EF4-FFF2-40B4-BE49-F238E27FC236}">
                <a16:creationId xmlns:a16="http://schemas.microsoft.com/office/drawing/2014/main" id="{295E487A-6BAC-4926-ABDA-298EFFB2084C}"/>
              </a:ext>
            </a:extLst>
          </p:cNvPr>
          <p:cNvSpPr>
            <a:spLocks noGrp="1"/>
          </p:cNvSpPr>
          <p:nvPr>
            <p:ph type="body" sz="quarter" idx="15" hasCustomPrompt="1"/>
          </p:nvPr>
        </p:nvSpPr>
        <p:spPr>
          <a:xfrm>
            <a:off x="605875" y="1651781"/>
            <a:ext cx="4758977" cy="162732"/>
          </a:xfrm>
        </p:spPr>
        <p:txBody>
          <a:bodyPr lIns="0" tIns="0" rIns="0" bIns="0"/>
          <a:lstStyle>
            <a:lvl1pPr>
              <a:defRPr sz="1050">
                <a:latin typeface="Lato Medium" panose="020F0502020204030203"/>
              </a:defRPr>
            </a:lvl1pPr>
            <a:lvl2pPr>
              <a:defRPr sz="1050">
                <a:latin typeface="Lato Medium" panose="020F0502020204030203"/>
              </a:defRPr>
            </a:lvl2pPr>
            <a:lvl3pPr>
              <a:defRPr sz="1050">
                <a:latin typeface="Lato Medium" panose="020F0502020204030203"/>
              </a:defRPr>
            </a:lvl3pPr>
            <a:lvl4pPr>
              <a:defRPr sz="1050">
                <a:latin typeface="Lato Medium" panose="020F0502020204030203"/>
              </a:defRPr>
            </a:lvl4pPr>
            <a:lvl5pPr>
              <a:defRPr sz="1050">
                <a:latin typeface="Lato Medium" panose="020F0502020204030203"/>
              </a:defRPr>
            </a:lvl5pPr>
          </a:lstStyle>
          <a:p>
            <a:pPr lvl="0"/>
            <a:r>
              <a:rPr lang="en-HK" dirty="0"/>
              <a:t>Course name </a:t>
            </a:r>
          </a:p>
        </p:txBody>
      </p:sp>
      <p:pic>
        <p:nvPicPr>
          <p:cNvPr id="15" name="Picture 12" descr="Graphical user interface, text, application&#10;&#10;Description automatically generated">
            <a:extLst>
              <a:ext uri="{FF2B5EF4-FFF2-40B4-BE49-F238E27FC236}">
                <a16:creationId xmlns:a16="http://schemas.microsoft.com/office/drawing/2014/main" id="{8C90EB21-355C-4039-9130-C87AA92839B9}"/>
              </a:ext>
            </a:extLst>
          </p:cNvPr>
          <p:cNvPicPr>
            <a:picLocks noChangeAspect="1"/>
          </p:cNvPicPr>
          <p:nvPr/>
        </p:nvPicPr>
        <p:blipFill>
          <a:blip r:embed="rId2"/>
          <a:stretch>
            <a:fillRect/>
          </a:stretch>
        </p:blipFill>
        <p:spPr>
          <a:xfrm>
            <a:off x="6582945" y="345003"/>
            <a:ext cx="2105972" cy="675694"/>
          </a:xfrm>
          <a:prstGeom prst="rect">
            <a:avLst/>
          </a:prstGeom>
        </p:spPr>
      </p:pic>
      <p:pic>
        <p:nvPicPr>
          <p:cNvPr id="16" name="Picture 11">
            <a:extLst>
              <a:ext uri="{FF2B5EF4-FFF2-40B4-BE49-F238E27FC236}">
                <a16:creationId xmlns:a16="http://schemas.microsoft.com/office/drawing/2014/main" id="{0AC79765-D0A8-4BC7-B6E5-5BAE409928EE}"/>
              </a:ext>
            </a:extLst>
          </p:cNvPr>
          <p:cNvPicPr>
            <a:picLocks noChangeAspect="1"/>
          </p:cNvPicPr>
          <p:nvPr/>
        </p:nvPicPr>
        <p:blipFill>
          <a:blip r:embed="rId3"/>
          <a:stretch>
            <a:fillRect/>
          </a:stretch>
        </p:blipFill>
        <p:spPr>
          <a:xfrm>
            <a:off x="6404953" y="1733146"/>
            <a:ext cx="2283964" cy="1876859"/>
          </a:xfrm>
          <a:prstGeom prst="rect">
            <a:avLst/>
          </a:prstGeom>
        </p:spPr>
      </p:pic>
      <p:sp>
        <p:nvSpPr>
          <p:cNvPr id="13" name="Rectangle 12">
            <a:extLst>
              <a:ext uri="{FF2B5EF4-FFF2-40B4-BE49-F238E27FC236}">
                <a16:creationId xmlns:a16="http://schemas.microsoft.com/office/drawing/2014/main" id="{66E51AFD-1039-45E7-840D-776A89FDFE35}"/>
              </a:ext>
            </a:extLst>
          </p:cNvPr>
          <p:cNvSpPr/>
          <p:nvPr/>
        </p:nvSpPr>
        <p:spPr>
          <a:xfrm>
            <a:off x="-5398" y="4549687"/>
            <a:ext cx="9149398" cy="593813"/>
          </a:xfrm>
          <a:prstGeom prst="rect">
            <a:avLst/>
          </a:pr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5" dirty="0"/>
          </a:p>
        </p:txBody>
      </p:sp>
      <p:pic>
        <p:nvPicPr>
          <p:cNvPr id="4" name="Picture 3">
            <a:extLst>
              <a:ext uri="{FF2B5EF4-FFF2-40B4-BE49-F238E27FC236}">
                <a16:creationId xmlns:a16="http://schemas.microsoft.com/office/drawing/2014/main" id="{C77F2957-AEB9-AF43-85C2-4CD8D69D97EB}"/>
              </a:ext>
            </a:extLst>
          </p:cNvPr>
          <p:cNvPicPr>
            <a:picLocks noChangeAspect="1"/>
          </p:cNvPicPr>
          <p:nvPr userDrawn="1"/>
        </p:nvPicPr>
        <p:blipFill>
          <a:blip r:embed="rId4"/>
          <a:stretch>
            <a:fillRect/>
          </a:stretch>
        </p:blipFill>
        <p:spPr>
          <a:xfrm>
            <a:off x="6253263" y="4572774"/>
            <a:ext cx="546870" cy="527382"/>
          </a:xfrm>
          <a:prstGeom prst="rect">
            <a:avLst/>
          </a:prstGeom>
        </p:spPr>
      </p:pic>
      <p:grpSp>
        <p:nvGrpSpPr>
          <p:cNvPr id="17" name="Group 16">
            <a:extLst>
              <a:ext uri="{FF2B5EF4-FFF2-40B4-BE49-F238E27FC236}">
                <a16:creationId xmlns:a16="http://schemas.microsoft.com/office/drawing/2014/main" id="{ABC40E17-419F-4AC8-B72B-69D701B9C88B}"/>
              </a:ext>
            </a:extLst>
          </p:cNvPr>
          <p:cNvGrpSpPr/>
          <p:nvPr/>
        </p:nvGrpSpPr>
        <p:grpSpPr>
          <a:xfrm>
            <a:off x="2349253" y="4542996"/>
            <a:ext cx="3496044" cy="586799"/>
            <a:chOff x="2794001" y="5921191"/>
            <a:chExt cx="5370710" cy="901691"/>
          </a:xfrm>
        </p:grpSpPr>
        <p:pic>
          <p:nvPicPr>
            <p:cNvPr id="18" name="Picture 13">
              <a:extLst>
                <a:ext uri="{FF2B5EF4-FFF2-40B4-BE49-F238E27FC236}">
                  <a16:creationId xmlns:a16="http://schemas.microsoft.com/office/drawing/2014/main" id="{885D7288-2549-472B-B491-11E3D1C35181}"/>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6377" b="96361" l="4131" r="97743">
                          <a14:foregroundMark x1="17078" y1="6441" x2="17078" y2="6441"/>
                          <a14:foregroundMark x1="15586" y1="9404" x2="15586" y2="9404"/>
                          <a14:foregroundMark x1="15586" y1="9662" x2="15586" y2="9662"/>
                          <a14:foregroundMark x1="15586" y1="10789" x2="16141" y2="12850"/>
                          <a14:foregroundMark x1="13827" y1="36167" x2="13827" y2="36167"/>
                          <a14:foregroundMark x1="13827" y1="36167" x2="13827" y2="36167"/>
                          <a14:foregroundMark x1="13693" y1="36167" x2="13693" y2="36167"/>
                          <a14:foregroundMark x1="13693" y1="36167" x2="13693" y2="36167"/>
                          <a14:foregroundMark x1="13693" y1="36393" x2="13693" y2="36393"/>
                          <a14:foregroundMark x1="13693" y1="36618" x2="5814" y2="58551"/>
                          <a14:foregroundMark x1="5814" y1="58551" x2="6904" y2="57649"/>
                          <a14:foregroundMark x1="6904" y1="57649" x2="6215" y2="57649"/>
                          <a14:foregroundMark x1="39338" y1="32721" x2="39338" y2="32721"/>
                          <a14:foregroundMark x1="38669" y1="33430" x2="30388" y2="32142"/>
                          <a14:foregroundMark x1="30388" y1="32142" x2="25760" y2="35266"/>
                          <a14:foregroundMark x1="93899" y1="30209" x2="93899" y2="30209"/>
                          <a14:foregroundMark x1="92408" y1="34557" x2="92408" y2="34557"/>
                          <a14:foregroundMark x1="92408" y1="34557" x2="92408" y2="34557"/>
                          <a14:foregroundMark x1="92408" y1="34557" x2="92408" y2="34557"/>
                          <a14:foregroundMark x1="74488" y1="93076" x2="74488" y2="93076"/>
                          <a14:foregroundMark x1="76535" y1="91240" x2="76535" y2="91240"/>
                          <a14:foregroundMark x1="76535" y1="91240" x2="76535" y2="91240"/>
                          <a14:foregroundMark x1="76802" y1="94461" x2="76802" y2="94461"/>
                          <a14:foregroundMark x1="76936" y1="94461" x2="76936" y2="94461"/>
                          <a14:foregroundMark x1="77070" y1="94461" x2="77070" y2="94461"/>
                          <a14:foregroundMark x1="4131" y1="93205" x2="4131" y2="93205"/>
                          <a14:foregroundMark x1="5584" y1="92464" x2="5584" y2="92464"/>
                          <a14:foregroundMark x1="10289" y1="94203" x2="10289" y2="94203"/>
                          <a14:foregroundMark x1="9180" y1="93205" x2="9180" y2="93205"/>
                          <a14:foregroundMark x1="12239" y1="92335" x2="12239" y2="92335"/>
                          <a14:foregroundMark x1="13961" y1="94622" x2="13961" y2="94622"/>
                          <a14:foregroundMark x1="14381" y1="91047" x2="14381" y2="91047"/>
                          <a14:foregroundMark x1="15414" y1="94042" x2="15414" y2="94042"/>
                          <a14:foregroundMark x1="81430" y1="93333" x2="81430" y2="93333"/>
                          <a14:foregroundMark x1="84242" y1="93623" x2="84509" y2="93913"/>
                          <a14:foregroundMark x1="85791" y1="93043" x2="85791" y2="93043"/>
                          <a14:foregroundMark x1="89023" y1="93752" x2="89023" y2="93752"/>
                          <a14:foregroundMark x1="90916" y1="96361" x2="90916" y2="96361"/>
                          <a14:foregroundMark x1="91758" y1="93333" x2="91758" y2="93333"/>
                          <a14:foregroundMark x1="93727" y1="94622" x2="93727" y2="94622"/>
                          <a14:foregroundMark x1="93727" y1="94622" x2="93727" y2="94622"/>
                          <a14:foregroundMark x1="68617" y1="91304" x2="68617" y2="91304"/>
                          <a14:foregroundMark x1="97743" y1="8052" x2="97743" y2="8052"/>
                          <a14:foregroundMark x1="70568" y1="92271" x2="70568" y2="92271"/>
                          <a14:foregroundMark x1="64793" y1="93205" x2="64793" y2="93205"/>
                          <a14:foregroundMark x1="64659" y1="92882" x2="64659" y2="92882"/>
                          <a14:foregroundMark x1="61522" y1="92560" x2="61522" y2="92560"/>
                          <a14:foregroundMark x1="56971" y1="93205" x2="56971" y2="93205"/>
                          <a14:foregroundMark x1="56971" y1="93205" x2="56971" y2="93205"/>
                          <a14:foregroundMark x1="53949" y1="91014" x2="53949" y2="91014"/>
                          <a14:foregroundMark x1="53949" y1="91014" x2="53949" y2="91014"/>
                          <a14:foregroundMark x1="48594" y1="92625" x2="48594" y2="92625"/>
                          <a14:foregroundMark x1="48594" y1="92625" x2="48594" y2="92625"/>
                          <a14:foregroundMark x1="46720" y1="94300" x2="46720" y2="94300"/>
                          <a14:foregroundMark x1="46720" y1="94300" x2="46720" y2="94300"/>
                          <a14:foregroundMark x1="43584" y1="93011" x2="43584" y2="93011"/>
                          <a14:foregroundMark x1="43584" y1="93011" x2="43584" y2="93011"/>
                          <a14:foregroundMark x1="41863" y1="92271" x2="41863" y2="92271"/>
                          <a14:foregroundMark x1="41863" y1="92271" x2="41863" y2="92271"/>
                          <a14:foregroundMark x1="42111" y1="90660" x2="42111" y2="90660"/>
                          <a14:foregroundMark x1="42150" y1="90660" x2="42150" y2="90660"/>
                          <a14:foregroundMark x1="39759" y1="94171" x2="39759" y2="94171"/>
                          <a14:foregroundMark x1="39797" y1="94171" x2="39797" y2="94171"/>
                          <a14:foregroundMark x1="37369" y1="93559" x2="37369" y2="93559"/>
                          <a14:foregroundMark x1="37369" y1="93559" x2="37369" y2="93559"/>
                          <a14:foregroundMark x1="37808" y1="90467" x2="37770" y2="90725"/>
                          <a14:foregroundMark x1="35800" y1="92142" x2="35800" y2="92142"/>
                          <a14:foregroundMark x1="35800" y1="92206" x2="35800" y2="92206"/>
                          <a14:foregroundMark x1="30063" y1="92560" x2="30197" y2="92625"/>
                          <a14:foregroundMark x1="30197" y1="92625" x2="30197" y2="92625"/>
                          <a14:foregroundMark x1="28705" y1="93881" x2="28705" y2="93881"/>
                          <a14:foregroundMark x1="28705" y1="93881" x2="28705" y2="93881"/>
                          <a14:foregroundMark x1="23963" y1="93688" x2="23963" y2="93688"/>
                          <a14:foregroundMark x1="24020" y1="93688" x2="24020" y2="93688"/>
                          <a14:foregroundMark x1="18876" y1="93559" x2="18876" y2="93559"/>
                          <a14:foregroundMark x1="18876" y1="93559" x2="18876" y2="93559"/>
                          <a14:foregroundMark x1="20578" y1="92399" x2="20578" y2="92399"/>
                          <a14:foregroundMark x1="20578" y1="92399" x2="20578" y2="92399"/>
                        </a14:backgroundRemoval>
                      </a14:imgEffect>
                    </a14:imgLayer>
                  </a14:imgProps>
                </a:ext>
              </a:extLst>
            </a:blip>
            <a:stretch>
              <a:fillRect/>
            </a:stretch>
          </p:blipFill>
          <p:spPr>
            <a:xfrm>
              <a:off x="5396851" y="6114865"/>
              <a:ext cx="866186" cy="514344"/>
            </a:xfrm>
            <a:prstGeom prst="rect">
              <a:avLst/>
            </a:prstGeom>
          </p:spPr>
        </p:pic>
        <p:pic>
          <p:nvPicPr>
            <p:cNvPr id="20" name="Picture 18" descr="Text&#10;&#10;Description automatically generated">
              <a:extLst>
                <a:ext uri="{FF2B5EF4-FFF2-40B4-BE49-F238E27FC236}">
                  <a16:creationId xmlns:a16="http://schemas.microsoft.com/office/drawing/2014/main" id="{6AA25543-376C-4286-88A3-A34F96B43FC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89768" y="5921191"/>
              <a:ext cx="1274943" cy="901691"/>
            </a:xfrm>
            <a:prstGeom prst="rect">
              <a:avLst/>
            </a:prstGeom>
          </p:spPr>
        </p:pic>
        <p:pic>
          <p:nvPicPr>
            <p:cNvPr id="21" name="Picture 10" descr="Text&#10;&#10;Description automatically generated">
              <a:extLst>
                <a:ext uri="{FF2B5EF4-FFF2-40B4-BE49-F238E27FC236}">
                  <a16:creationId xmlns:a16="http://schemas.microsoft.com/office/drawing/2014/main" id="{6667E9F9-BFA3-429A-A57F-F54C185A61BC}"/>
                </a:ext>
              </a:extLst>
            </p:cNvPr>
            <p:cNvPicPr>
              <a:picLocks noChangeAspect="1"/>
            </p:cNvPicPr>
            <p:nvPr/>
          </p:nvPicPr>
          <p:blipFill rotWithShape="1">
            <a:blip r:embed="rId8">
              <a:extLst>
                <a:ext uri="{28A0092B-C50C-407E-A947-70E740481C1C}">
                  <a14:useLocalDpi xmlns:a14="http://schemas.microsoft.com/office/drawing/2010/main" val="0"/>
                </a:ext>
              </a:extLst>
            </a:blip>
            <a:srcRect l="9541" r="9735"/>
            <a:stretch/>
          </p:blipFill>
          <p:spPr>
            <a:xfrm>
              <a:off x="2794001" y="6036425"/>
              <a:ext cx="1976119" cy="671223"/>
            </a:xfrm>
            <a:prstGeom prst="rect">
              <a:avLst/>
            </a:prstGeom>
          </p:spPr>
        </p:pic>
      </p:grpSp>
    </p:spTree>
    <p:extLst>
      <p:ext uri="{BB962C8B-B14F-4D97-AF65-F5344CB8AC3E}">
        <p14:creationId xmlns:p14="http://schemas.microsoft.com/office/powerpoint/2010/main" val="415236156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hf sldNum="0" hdr="0" ftr="0" dt="0"/>
  <p:extLst>
    <p:ext uri="{DCECCB84-F9BA-43D5-87BE-67443E8EF086}">
      <p15:sldGuideLst xmlns:p15="http://schemas.microsoft.com/office/powerpoint/2012/main">
        <p15:guide id="1" pos="13918">
          <p15:clr>
            <a:srgbClr val="FBAE40"/>
          </p15:clr>
        </p15:guide>
        <p15:guide id="2" pos="5926">
          <p15:clr>
            <a:srgbClr val="FBAE40"/>
          </p15:clr>
        </p15:guide>
        <p15:guide id="3" orient="horz" pos="2760">
          <p15:clr>
            <a:srgbClr val="FBAE40"/>
          </p15:clr>
        </p15:guide>
        <p15:guide id="4" orient="horz" pos="3048">
          <p15:clr>
            <a:srgbClr val="FBAE40"/>
          </p15:clr>
        </p15:guide>
        <p15:guide id="5" orient="horz" pos="3456">
          <p15:clr>
            <a:srgbClr val="FBAE40"/>
          </p15:clr>
        </p15:guide>
        <p15:guide id="6" orient="horz" pos="5088">
          <p15:clr>
            <a:srgbClr val="FBAE40"/>
          </p15:clr>
        </p15:guide>
        <p15:guide id="7" orient="horz" pos="5376">
          <p15:clr>
            <a:srgbClr val="FBAE40"/>
          </p15:clr>
        </p15:guide>
        <p15:guide id="8" orient="horz" pos="5856">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 Points">
    <p:spTree>
      <p:nvGrpSpPr>
        <p:cNvPr id="1" name=""/>
        <p:cNvGrpSpPr/>
        <p:nvPr/>
      </p:nvGrpSpPr>
      <p:grpSpPr>
        <a:xfrm>
          <a:off x="0" y="0"/>
          <a:ext cx="0" cy="0"/>
          <a:chOff x="0" y="0"/>
          <a:chExt cx="0" cy="0"/>
        </a:xfrm>
      </p:grpSpPr>
      <p:sp>
        <p:nvSpPr>
          <p:cNvPr id="7" name="Picture Placeholder 8">
            <a:extLst>
              <a:ext uri="{FF2B5EF4-FFF2-40B4-BE49-F238E27FC236}">
                <a16:creationId xmlns:a16="http://schemas.microsoft.com/office/drawing/2014/main" id="{2AC7C9A0-C487-1A4B-8E10-0C14D57A77EF}"/>
              </a:ext>
            </a:extLst>
          </p:cNvPr>
          <p:cNvSpPr>
            <a:spLocks noGrp="1"/>
          </p:cNvSpPr>
          <p:nvPr>
            <p:ph type="pic" sz="quarter" idx="15"/>
          </p:nvPr>
        </p:nvSpPr>
        <p:spPr>
          <a:xfrm>
            <a:off x="3460267" y="1757405"/>
            <a:ext cx="925096" cy="924854"/>
          </a:xfrm>
          <a:prstGeom prst="ellipse">
            <a:avLst/>
          </a:prstGeom>
          <a:solidFill>
            <a:schemeClr val="accent2"/>
          </a:solidFill>
        </p:spPr>
        <p:txBody>
          <a:bodyPr>
            <a:normAutofit/>
          </a:bodyPr>
          <a:lstStyle>
            <a:lvl1pPr>
              <a:defRPr sz="788"/>
            </a:lvl1pPr>
          </a:lstStyle>
          <a:p>
            <a:r>
              <a:rPr lang="en-US"/>
              <a:t>Click icon to add picture</a:t>
            </a:r>
            <a:endParaRPr lang="en-US" dirty="0"/>
          </a:p>
        </p:txBody>
      </p:sp>
      <p:sp>
        <p:nvSpPr>
          <p:cNvPr id="8" name="Picture Placeholder 8">
            <a:extLst>
              <a:ext uri="{FF2B5EF4-FFF2-40B4-BE49-F238E27FC236}">
                <a16:creationId xmlns:a16="http://schemas.microsoft.com/office/drawing/2014/main" id="{AA46D0FC-61EB-8347-B0F4-17667E5F08BA}"/>
              </a:ext>
            </a:extLst>
          </p:cNvPr>
          <p:cNvSpPr>
            <a:spLocks noGrp="1"/>
          </p:cNvSpPr>
          <p:nvPr>
            <p:ph type="pic" sz="quarter" idx="16"/>
          </p:nvPr>
        </p:nvSpPr>
        <p:spPr>
          <a:xfrm>
            <a:off x="4843397" y="1757405"/>
            <a:ext cx="925096" cy="924854"/>
          </a:xfrm>
          <a:prstGeom prst="ellipse">
            <a:avLst/>
          </a:prstGeom>
          <a:solidFill>
            <a:schemeClr val="accent2"/>
          </a:solidFill>
        </p:spPr>
        <p:txBody>
          <a:bodyPr>
            <a:normAutofit/>
          </a:bodyPr>
          <a:lstStyle>
            <a:lvl1pPr>
              <a:defRPr sz="788"/>
            </a:lvl1pPr>
          </a:lstStyle>
          <a:p>
            <a:r>
              <a:rPr lang="en-US"/>
              <a:t>Click icon to add picture</a:t>
            </a:r>
            <a:endParaRPr lang="en-US" dirty="0"/>
          </a:p>
        </p:txBody>
      </p:sp>
      <p:sp>
        <p:nvSpPr>
          <p:cNvPr id="9" name="Picture Placeholder 8">
            <a:extLst>
              <a:ext uri="{FF2B5EF4-FFF2-40B4-BE49-F238E27FC236}">
                <a16:creationId xmlns:a16="http://schemas.microsoft.com/office/drawing/2014/main" id="{236122E8-E51B-D348-ACE9-189658BA7F8D}"/>
              </a:ext>
            </a:extLst>
          </p:cNvPr>
          <p:cNvSpPr>
            <a:spLocks noGrp="1"/>
          </p:cNvSpPr>
          <p:nvPr>
            <p:ph type="pic" sz="quarter" idx="17"/>
          </p:nvPr>
        </p:nvSpPr>
        <p:spPr>
          <a:xfrm>
            <a:off x="3460267" y="3146465"/>
            <a:ext cx="925096" cy="924854"/>
          </a:xfrm>
          <a:prstGeom prst="ellipse">
            <a:avLst/>
          </a:prstGeom>
          <a:solidFill>
            <a:schemeClr val="accent2"/>
          </a:solidFill>
        </p:spPr>
        <p:txBody>
          <a:bodyPr>
            <a:normAutofit/>
          </a:bodyPr>
          <a:lstStyle>
            <a:lvl1pPr>
              <a:defRPr sz="788"/>
            </a:lvl1pPr>
          </a:lstStyle>
          <a:p>
            <a:r>
              <a:rPr lang="en-US"/>
              <a:t>Click icon to add picture</a:t>
            </a:r>
            <a:endParaRPr lang="en-US" dirty="0"/>
          </a:p>
        </p:txBody>
      </p:sp>
      <p:sp>
        <p:nvSpPr>
          <p:cNvPr id="10" name="Picture Placeholder 8">
            <a:extLst>
              <a:ext uri="{FF2B5EF4-FFF2-40B4-BE49-F238E27FC236}">
                <a16:creationId xmlns:a16="http://schemas.microsoft.com/office/drawing/2014/main" id="{39A8D908-7BD3-2E48-80AC-D9C030BD4B9A}"/>
              </a:ext>
            </a:extLst>
          </p:cNvPr>
          <p:cNvSpPr>
            <a:spLocks noGrp="1"/>
          </p:cNvSpPr>
          <p:nvPr>
            <p:ph type="pic" sz="quarter" idx="18"/>
          </p:nvPr>
        </p:nvSpPr>
        <p:spPr>
          <a:xfrm>
            <a:off x="4843397" y="3146465"/>
            <a:ext cx="925096" cy="924854"/>
          </a:xfrm>
          <a:prstGeom prst="ellipse">
            <a:avLst/>
          </a:prstGeom>
          <a:solidFill>
            <a:schemeClr val="accent2"/>
          </a:solidFill>
        </p:spPr>
        <p:txBody>
          <a:bodyPr>
            <a:normAutofit/>
          </a:bodyPr>
          <a:lstStyle>
            <a:lvl1pPr>
              <a:defRPr sz="788"/>
            </a:lvl1pPr>
          </a:lstStyle>
          <a:p>
            <a:r>
              <a:rPr lang="en-US"/>
              <a:t>Click icon to add picture</a:t>
            </a:r>
            <a:endParaRPr lang="en-US" dirty="0"/>
          </a:p>
        </p:txBody>
      </p:sp>
      <p:sp>
        <p:nvSpPr>
          <p:cNvPr id="12" name="Title 24">
            <a:extLst>
              <a:ext uri="{FF2B5EF4-FFF2-40B4-BE49-F238E27FC236}">
                <a16:creationId xmlns:a16="http://schemas.microsoft.com/office/drawing/2014/main" id="{C33CEA8E-2105-4BF6-94DD-CE601A816E02}"/>
              </a:ext>
            </a:extLst>
          </p:cNvPr>
          <p:cNvSpPr>
            <a:spLocks noGrp="1"/>
          </p:cNvSpPr>
          <p:nvPr>
            <p:ph type="title" hasCustomPrompt="1"/>
          </p:nvPr>
        </p:nvSpPr>
        <p:spPr>
          <a:xfrm>
            <a:off x="627671" y="573882"/>
            <a:ext cx="7886700" cy="380874"/>
          </a:xfrm>
        </p:spPr>
        <p:txBody>
          <a:bodyPr/>
          <a:lstStyle>
            <a:lvl1pPr>
              <a:defRPr/>
            </a:lvl1pPr>
          </a:lstStyle>
          <a:p>
            <a:r>
              <a:rPr lang="en-US" dirty="0"/>
              <a:t>&lt;Slide Title Here&gt;</a:t>
            </a:r>
            <a:endParaRPr lang="en-HK" dirty="0"/>
          </a:p>
        </p:txBody>
      </p:sp>
      <p:sp>
        <p:nvSpPr>
          <p:cNvPr id="14" name="Text Placeholder 9">
            <a:extLst>
              <a:ext uri="{FF2B5EF4-FFF2-40B4-BE49-F238E27FC236}">
                <a16:creationId xmlns:a16="http://schemas.microsoft.com/office/drawing/2014/main" id="{1B287D08-CD62-47F5-983A-E0E6E9A5D32F}"/>
              </a:ext>
            </a:extLst>
          </p:cNvPr>
          <p:cNvSpPr>
            <a:spLocks noGrp="1"/>
          </p:cNvSpPr>
          <p:nvPr>
            <p:ph type="body" sz="quarter" idx="20" hasCustomPrompt="1"/>
          </p:nvPr>
        </p:nvSpPr>
        <p:spPr>
          <a:xfrm>
            <a:off x="6333962" y="1513232"/>
            <a:ext cx="2353910" cy="2855016"/>
          </a:xfrm>
        </p:spPr>
        <p:txBody>
          <a:bodyPr anchor="t">
            <a:normAutofit/>
          </a:bodyPr>
          <a:lstStyle>
            <a:lvl1pPr marL="214313" indent="-214313">
              <a:lnSpc>
                <a:spcPct val="150000"/>
              </a:lnSpc>
              <a:spcBef>
                <a:spcPts val="375"/>
              </a:spcBef>
              <a:buFont typeface="Arial" panose="020B0604020202020204" pitchFamily="34" charset="0"/>
              <a:buChar char="•"/>
              <a:defRPr sz="1650">
                <a:latin typeface="+mn-lt"/>
              </a:defRPr>
            </a:lvl1pPr>
            <a:lvl2pPr>
              <a:defRPr sz="1650"/>
            </a:lvl2pPr>
            <a:lvl3pPr>
              <a:defRPr sz="1650"/>
            </a:lvl3pPr>
          </a:lstStyle>
          <a:p>
            <a:pPr lvl="0"/>
            <a:r>
              <a:rPr lang="en-US" dirty="0"/>
              <a:t>&lt;Content e.g. </a:t>
            </a:r>
            <a:r>
              <a:rPr lang="en-HK" dirty="0"/>
              <a:t>Flipbook is a tiny book that contains a series of images and there will be frame per frame animation when you flip the book page by page.</a:t>
            </a:r>
            <a:r>
              <a:rPr lang="en-US" dirty="0"/>
              <a:t>&gt;</a:t>
            </a:r>
            <a:endParaRPr lang="en-HK" dirty="0">
              <a:solidFill>
                <a:schemeClr val="bg1"/>
              </a:solidFill>
            </a:endParaRPr>
          </a:p>
          <a:p>
            <a:pPr marL="571500" indent="-571500">
              <a:lnSpc>
                <a:spcPct val="150000"/>
              </a:lnSpc>
              <a:spcBef>
                <a:spcPts val="1000"/>
              </a:spcBef>
              <a:buFont typeface="Arial" panose="020B0604020202020204" pitchFamily="34" charset="0"/>
              <a:buChar char="•"/>
            </a:pPr>
            <a:r>
              <a:rPr lang="en-HK" dirty="0">
                <a:solidFill>
                  <a:schemeClr val="bg1"/>
                </a:solidFill>
              </a:rPr>
              <a:t>&lt;First&gt;</a:t>
            </a:r>
          </a:p>
          <a:p>
            <a:pPr marL="557144" lvl="1" indent="-214313">
              <a:lnSpc>
                <a:spcPct val="150000"/>
              </a:lnSpc>
              <a:spcBef>
                <a:spcPts val="375"/>
              </a:spcBef>
              <a:buSzPct val="70000"/>
              <a:buFont typeface="Courier New" panose="02070309020205020404" pitchFamily="49" charset="0"/>
              <a:buChar char="o"/>
            </a:pPr>
            <a:r>
              <a:rPr lang="en-HK" dirty="0">
                <a:solidFill>
                  <a:schemeClr val="bg1"/>
                </a:solidFill>
              </a:rPr>
              <a:t>&lt;Second&gt;</a:t>
            </a:r>
          </a:p>
          <a:p>
            <a:pPr marL="899975" lvl="2" indent="-214313">
              <a:lnSpc>
                <a:spcPct val="150000"/>
              </a:lnSpc>
              <a:spcBef>
                <a:spcPts val="375"/>
              </a:spcBef>
              <a:buSzPct val="80000"/>
              <a:buFont typeface="Wingdings" panose="05000000000000000000" pitchFamily="2" charset="2"/>
              <a:buChar char="v"/>
            </a:pPr>
            <a:r>
              <a:rPr lang="en-HK" dirty="0">
                <a:solidFill>
                  <a:schemeClr val="bg1"/>
                </a:solidFill>
              </a:rPr>
              <a:t>&lt;Third&gt;</a:t>
            </a:r>
          </a:p>
        </p:txBody>
      </p:sp>
      <p:sp>
        <p:nvSpPr>
          <p:cNvPr id="15" name="Text Placeholder 9">
            <a:extLst>
              <a:ext uri="{FF2B5EF4-FFF2-40B4-BE49-F238E27FC236}">
                <a16:creationId xmlns:a16="http://schemas.microsoft.com/office/drawing/2014/main" id="{972E76DF-7C03-41FA-AD81-BB38C36DD09C}"/>
              </a:ext>
            </a:extLst>
          </p:cNvPr>
          <p:cNvSpPr>
            <a:spLocks noGrp="1"/>
          </p:cNvSpPr>
          <p:nvPr>
            <p:ph type="body" sz="quarter" idx="21" hasCustomPrompt="1"/>
          </p:nvPr>
        </p:nvSpPr>
        <p:spPr>
          <a:xfrm>
            <a:off x="631169" y="1513232"/>
            <a:ext cx="2353910" cy="2855016"/>
          </a:xfrm>
        </p:spPr>
        <p:txBody>
          <a:bodyPr anchor="t">
            <a:normAutofit/>
          </a:bodyPr>
          <a:lstStyle>
            <a:lvl1pPr marL="214313" indent="-214313">
              <a:lnSpc>
                <a:spcPct val="150000"/>
              </a:lnSpc>
              <a:spcBef>
                <a:spcPts val="375"/>
              </a:spcBef>
              <a:buFont typeface="Arial" panose="020B0604020202020204" pitchFamily="34" charset="0"/>
              <a:buChar char="•"/>
              <a:defRPr sz="1650">
                <a:latin typeface="+mn-lt"/>
              </a:defRPr>
            </a:lvl1pPr>
            <a:lvl2pPr>
              <a:defRPr sz="1650"/>
            </a:lvl2pPr>
            <a:lvl3pPr>
              <a:defRPr sz="1650"/>
            </a:lvl3pPr>
          </a:lstStyle>
          <a:p>
            <a:pPr lvl="0"/>
            <a:r>
              <a:rPr lang="en-US" dirty="0"/>
              <a:t>&lt;Content e.g. </a:t>
            </a:r>
            <a:r>
              <a:rPr lang="en-HK" dirty="0"/>
              <a:t>Flipbook is a tiny book that contains a series of images and there will be frame per frame animation when you flip the book page by page.</a:t>
            </a:r>
            <a:r>
              <a:rPr lang="en-US" dirty="0"/>
              <a:t>&gt;</a:t>
            </a:r>
            <a:endParaRPr lang="en-HK" dirty="0">
              <a:solidFill>
                <a:schemeClr val="bg1"/>
              </a:solidFill>
            </a:endParaRPr>
          </a:p>
          <a:p>
            <a:pPr marL="571500" indent="-571500">
              <a:lnSpc>
                <a:spcPct val="150000"/>
              </a:lnSpc>
              <a:spcBef>
                <a:spcPts val="1000"/>
              </a:spcBef>
              <a:buFont typeface="Arial" panose="020B0604020202020204" pitchFamily="34" charset="0"/>
              <a:buChar char="•"/>
            </a:pPr>
            <a:r>
              <a:rPr lang="en-HK" dirty="0">
                <a:solidFill>
                  <a:schemeClr val="bg1"/>
                </a:solidFill>
              </a:rPr>
              <a:t>&lt;First&gt;</a:t>
            </a:r>
          </a:p>
          <a:p>
            <a:pPr marL="557144" lvl="1" indent="-214313">
              <a:lnSpc>
                <a:spcPct val="150000"/>
              </a:lnSpc>
              <a:spcBef>
                <a:spcPts val="375"/>
              </a:spcBef>
              <a:buSzPct val="70000"/>
              <a:buFont typeface="Courier New" panose="02070309020205020404" pitchFamily="49" charset="0"/>
              <a:buChar char="o"/>
            </a:pPr>
            <a:r>
              <a:rPr lang="en-HK" dirty="0">
                <a:solidFill>
                  <a:schemeClr val="bg1"/>
                </a:solidFill>
              </a:rPr>
              <a:t>&lt;Second&gt;</a:t>
            </a:r>
          </a:p>
          <a:p>
            <a:pPr marL="899975" lvl="2" indent="-214313">
              <a:lnSpc>
                <a:spcPct val="150000"/>
              </a:lnSpc>
              <a:spcBef>
                <a:spcPts val="375"/>
              </a:spcBef>
              <a:buSzPct val="80000"/>
              <a:buFont typeface="Wingdings" panose="05000000000000000000" pitchFamily="2" charset="2"/>
              <a:buChar char="v"/>
            </a:pPr>
            <a:r>
              <a:rPr lang="en-HK" dirty="0">
                <a:solidFill>
                  <a:schemeClr val="bg1"/>
                </a:solidFill>
              </a:rPr>
              <a:t>&lt;Third&gt;</a:t>
            </a:r>
          </a:p>
        </p:txBody>
      </p:sp>
      <p:sp>
        <p:nvSpPr>
          <p:cNvPr id="2" name="Footer Placeholder 1">
            <a:extLst>
              <a:ext uri="{FF2B5EF4-FFF2-40B4-BE49-F238E27FC236}">
                <a16:creationId xmlns:a16="http://schemas.microsoft.com/office/drawing/2014/main" id="{CE704549-32CF-D048-970B-E8B897834BA3}"/>
              </a:ext>
            </a:extLst>
          </p:cNvPr>
          <p:cNvSpPr>
            <a:spLocks noGrp="1"/>
          </p:cNvSpPr>
          <p:nvPr>
            <p:ph type="ftr" sz="quarter" idx="22"/>
          </p:nvPr>
        </p:nvSpPr>
        <p:spPr>
          <a:xfrm>
            <a:off x="628280" y="4706505"/>
            <a:ext cx="3086100" cy="273844"/>
          </a:xfrm>
          <a:prstGeom prst="rect">
            <a:avLst/>
          </a:prstGeom>
        </p:spPr>
        <p:txBody>
          <a:bodyPr/>
          <a:lstStyle/>
          <a:p>
            <a:r>
              <a:rPr lang="en-US"/>
              <a:t>Copyright </a:t>
            </a:r>
            <a:r>
              <a:rPr lang="en-HK"/>
              <a:t>© 2021 Krystal Institute Limited. All rights reserved</a:t>
            </a:r>
            <a:endParaRPr lang="en-US" dirty="0"/>
          </a:p>
        </p:txBody>
      </p:sp>
      <p:sp>
        <p:nvSpPr>
          <p:cNvPr id="3" name="Slide Number Placeholder 2">
            <a:extLst>
              <a:ext uri="{FF2B5EF4-FFF2-40B4-BE49-F238E27FC236}">
                <a16:creationId xmlns:a16="http://schemas.microsoft.com/office/drawing/2014/main" id="{93F1AFF9-3501-9741-83C9-B4C809225619}"/>
              </a:ext>
            </a:extLst>
          </p:cNvPr>
          <p:cNvSpPr>
            <a:spLocks noGrp="1"/>
          </p:cNvSpPr>
          <p:nvPr>
            <p:ph type="sldNum" sz="quarter" idx="23"/>
          </p:nvPr>
        </p:nvSpPr>
        <p:spPr/>
        <p:txBody>
          <a:body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13637558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extLst>
    <p:ext uri="{DCECCB84-F9BA-43D5-87BE-67443E8EF086}">
      <p15:sldGuideLst xmlns:p15="http://schemas.microsoft.com/office/powerpoint/2012/main">
        <p15:guide id="1" pos="7678">
          <p15:clr>
            <a:srgbClr val="9FCC3B"/>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Images">
    <p:spTree>
      <p:nvGrpSpPr>
        <p:cNvPr id="1" name=""/>
        <p:cNvGrpSpPr/>
        <p:nvPr/>
      </p:nvGrpSpPr>
      <p:grpSpPr>
        <a:xfrm>
          <a:off x="0" y="0"/>
          <a:ext cx="0" cy="0"/>
          <a:chOff x="0" y="0"/>
          <a:chExt cx="0" cy="0"/>
        </a:xfrm>
      </p:grpSpPr>
      <p:sp>
        <p:nvSpPr>
          <p:cNvPr id="5" name="Picture Placeholder 8">
            <a:extLst>
              <a:ext uri="{FF2B5EF4-FFF2-40B4-BE49-F238E27FC236}">
                <a16:creationId xmlns:a16="http://schemas.microsoft.com/office/drawing/2014/main" id="{9E02E643-C8B8-9A49-8DB6-5422F19F23A0}"/>
              </a:ext>
            </a:extLst>
          </p:cNvPr>
          <p:cNvSpPr>
            <a:spLocks noGrp="1"/>
          </p:cNvSpPr>
          <p:nvPr>
            <p:ph type="pic" sz="quarter" idx="14"/>
          </p:nvPr>
        </p:nvSpPr>
        <p:spPr>
          <a:xfrm>
            <a:off x="456128" y="1446978"/>
            <a:ext cx="1975618" cy="2987928"/>
          </a:xfrm>
          <a:prstGeom prst="rect">
            <a:avLst/>
          </a:prstGeom>
          <a:solidFill>
            <a:schemeClr val="accent2"/>
          </a:solidFill>
        </p:spPr>
        <p:txBody>
          <a:bodyPr>
            <a:normAutofit/>
          </a:bodyPr>
          <a:lstStyle>
            <a:lvl1pPr>
              <a:defRPr sz="788"/>
            </a:lvl1pPr>
          </a:lstStyle>
          <a:p>
            <a:r>
              <a:rPr lang="en-US"/>
              <a:t>Click icon to add picture</a:t>
            </a:r>
            <a:endParaRPr lang="en-US" dirty="0"/>
          </a:p>
        </p:txBody>
      </p:sp>
      <p:sp>
        <p:nvSpPr>
          <p:cNvPr id="8" name="Title 24">
            <a:extLst>
              <a:ext uri="{FF2B5EF4-FFF2-40B4-BE49-F238E27FC236}">
                <a16:creationId xmlns:a16="http://schemas.microsoft.com/office/drawing/2014/main" id="{77EB35F8-45B0-403D-B8B7-32C1A2CB4370}"/>
              </a:ext>
            </a:extLst>
          </p:cNvPr>
          <p:cNvSpPr>
            <a:spLocks noGrp="1"/>
          </p:cNvSpPr>
          <p:nvPr>
            <p:ph type="title" hasCustomPrompt="1"/>
          </p:nvPr>
        </p:nvSpPr>
        <p:spPr>
          <a:xfrm>
            <a:off x="627671" y="573882"/>
            <a:ext cx="7886700" cy="380874"/>
          </a:xfrm>
        </p:spPr>
        <p:txBody>
          <a:bodyPr/>
          <a:lstStyle>
            <a:lvl1pPr>
              <a:defRPr/>
            </a:lvl1pPr>
          </a:lstStyle>
          <a:p>
            <a:r>
              <a:rPr lang="en-US" dirty="0"/>
              <a:t>&lt;Slide Title Here&gt;</a:t>
            </a:r>
            <a:endParaRPr lang="en-HK" dirty="0"/>
          </a:p>
        </p:txBody>
      </p:sp>
      <p:sp>
        <p:nvSpPr>
          <p:cNvPr id="13" name="Text Placeholder 9">
            <a:extLst>
              <a:ext uri="{FF2B5EF4-FFF2-40B4-BE49-F238E27FC236}">
                <a16:creationId xmlns:a16="http://schemas.microsoft.com/office/drawing/2014/main" id="{9DAE4CE3-F6DF-4ECC-816C-462F8E4FB2C3}"/>
              </a:ext>
            </a:extLst>
          </p:cNvPr>
          <p:cNvSpPr>
            <a:spLocks noGrp="1"/>
          </p:cNvSpPr>
          <p:nvPr>
            <p:ph type="body" sz="quarter" idx="21" hasCustomPrompt="1"/>
          </p:nvPr>
        </p:nvSpPr>
        <p:spPr>
          <a:xfrm>
            <a:off x="2505149" y="1446979"/>
            <a:ext cx="1898141" cy="2987928"/>
          </a:xfrm>
        </p:spPr>
        <p:txBody>
          <a:bodyPr anchor="t">
            <a:normAutofit/>
          </a:bodyPr>
          <a:lstStyle>
            <a:lvl1pPr marL="214313" indent="-214313">
              <a:lnSpc>
                <a:spcPct val="150000"/>
              </a:lnSpc>
              <a:spcBef>
                <a:spcPts val="375"/>
              </a:spcBef>
              <a:buFont typeface="Arial" panose="020B0604020202020204" pitchFamily="34" charset="0"/>
              <a:buChar char="•"/>
              <a:defRPr sz="1350">
                <a:latin typeface="+mn-lt"/>
              </a:defRPr>
            </a:lvl1pPr>
            <a:lvl2pPr>
              <a:defRPr sz="1350"/>
            </a:lvl2pPr>
            <a:lvl3pPr>
              <a:defRPr sz="1350"/>
            </a:lvl3pPr>
          </a:lstStyle>
          <a:p>
            <a:pPr lvl="0"/>
            <a:r>
              <a:rPr lang="en-US" dirty="0"/>
              <a:t>&lt;Content e.g. </a:t>
            </a:r>
            <a:r>
              <a:rPr lang="en-HK" dirty="0"/>
              <a:t>Flipbook is a tiny book that contains a series of images and there will be frame per frame animation when you flip the book page by page.</a:t>
            </a:r>
            <a:r>
              <a:rPr lang="en-US" dirty="0"/>
              <a:t>&gt;</a:t>
            </a:r>
            <a:endParaRPr lang="en-HK" dirty="0">
              <a:solidFill>
                <a:schemeClr val="bg1"/>
              </a:solidFill>
            </a:endParaRPr>
          </a:p>
          <a:p>
            <a:pPr marL="571500" indent="-571500">
              <a:lnSpc>
                <a:spcPct val="150000"/>
              </a:lnSpc>
              <a:spcBef>
                <a:spcPts val="1000"/>
              </a:spcBef>
              <a:buFont typeface="Arial" panose="020B0604020202020204" pitchFamily="34" charset="0"/>
              <a:buChar char="•"/>
            </a:pPr>
            <a:r>
              <a:rPr lang="en-HK" dirty="0">
                <a:solidFill>
                  <a:schemeClr val="bg1"/>
                </a:solidFill>
              </a:rPr>
              <a:t>&lt;First&gt;</a:t>
            </a:r>
          </a:p>
          <a:p>
            <a:pPr marL="557144" lvl="1" indent="-214313">
              <a:lnSpc>
                <a:spcPct val="150000"/>
              </a:lnSpc>
              <a:spcBef>
                <a:spcPts val="375"/>
              </a:spcBef>
              <a:buSzPct val="70000"/>
              <a:buFont typeface="Courier New" panose="02070309020205020404" pitchFamily="49" charset="0"/>
              <a:buChar char="o"/>
            </a:pPr>
            <a:r>
              <a:rPr lang="en-HK" dirty="0">
                <a:solidFill>
                  <a:schemeClr val="bg1"/>
                </a:solidFill>
              </a:rPr>
              <a:t>&lt;Second&gt;</a:t>
            </a:r>
          </a:p>
          <a:p>
            <a:pPr marL="899975" lvl="2" indent="-214313">
              <a:lnSpc>
                <a:spcPct val="150000"/>
              </a:lnSpc>
              <a:spcBef>
                <a:spcPts val="375"/>
              </a:spcBef>
              <a:buSzPct val="80000"/>
              <a:buFont typeface="Wingdings" panose="05000000000000000000" pitchFamily="2" charset="2"/>
              <a:buChar char="v"/>
            </a:pPr>
            <a:r>
              <a:rPr lang="en-HK" dirty="0">
                <a:solidFill>
                  <a:schemeClr val="bg1"/>
                </a:solidFill>
              </a:rPr>
              <a:t>&lt;Third&gt;</a:t>
            </a:r>
          </a:p>
        </p:txBody>
      </p:sp>
      <p:sp>
        <p:nvSpPr>
          <p:cNvPr id="14" name="Picture Placeholder 8">
            <a:extLst>
              <a:ext uri="{FF2B5EF4-FFF2-40B4-BE49-F238E27FC236}">
                <a16:creationId xmlns:a16="http://schemas.microsoft.com/office/drawing/2014/main" id="{322BDFC6-A050-4EA5-92FA-483F8A0523C6}"/>
              </a:ext>
            </a:extLst>
          </p:cNvPr>
          <p:cNvSpPr>
            <a:spLocks noGrp="1"/>
          </p:cNvSpPr>
          <p:nvPr>
            <p:ph type="pic" sz="quarter" idx="22"/>
          </p:nvPr>
        </p:nvSpPr>
        <p:spPr>
          <a:xfrm>
            <a:off x="4740711" y="1446978"/>
            <a:ext cx="1975618" cy="2987928"/>
          </a:xfrm>
          <a:prstGeom prst="rect">
            <a:avLst/>
          </a:prstGeom>
          <a:solidFill>
            <a:schemeClr val="accent2"/>
          </a:solidFill>
        </p:spPr>
        <p:txBody>
          <a:bodyPr>
            <a:normAutofit/>
          </a:bodyPr>
          <a:lstStyle>
            <a:lvl1pPr>
              <a:defRPr sz="788"/>
            </a:lvl1pPr>
          </a:lstStyle>
          <a:p>
            <a:r>
              <a:rPr lang="en-US"/>
              <a:t>Click icon to add picture</a:t>
            </a:r>
            <a:endParaRPr lang="en-US" dirty="0"/>
          </a:p>
        </p:txBody>
      </p:sp>
      <p:sp>
        <p:nvSpPr>
          <p:cNvPr id="15" name="Text Placeholder 9">
            <a:extLst>
              <a:ext uri="{FF2B5EF4-FFF2-40B4-BE49-F238E27FC236}">
                <a16:creationId xmlns:a16="http://schemas.microsoft.com/office/drawing/2014/main" id="{B1A2472F-35D7-48C9-9BC7-BCE35D941F47}"/>
              </a:ext>
            </a:extLst>
          </p:cNvPr>
          <p:cNvSpPr>
            <a:spLocks noGrp="1"/>
          </p:cNvSpPr>
          <p:nvPr>
            <p:ph type="body" sz="quarter" idx="23" hasCustomPrompt="1"/>
          </p:nvPr>
        </p:nvSpPr>
        <p:spPr>
          <a:xfrm>
            <a:off x="6789731" y="1446979"/>
            <a:ext cx="1898141" cy="2987928"/>
          </a:xfrm>
        </p:spPr>
        <p:txBody>
          <a:bodyPr anchor="t">
            <a:normAutofit/>
          </a:bodyPr>
          <a:lstStyle>
            <a:lvl1pPr marL="214313" indent="-214313">
              <a:lnSpc>
                <a:spcPct val="150000"/>
              </a:lnSpc>
              <a:spcBef>
                <a:spcPts val="375"/>
              </a:spcBef>
              <a:buFont typeface="Arial" panose="020B0604020202020204" pitchFamily="34" charset="0"/>
              <a:buChar char="•"/>
              <a:defRPr sz="1350">
                <a:latin typeface="+mn-lt"/>
              </a:defRPr>
            </a:lvl1pPr>
            <a:lvl2pPr>
              <a:defRPr sz="1350"/>
            </a:lvl2pPr>
            <a:lvl3pPr>
              <a:defRPr sz="1350"/>
            </a:lvl3pPr>
          </a:lstStyle>
          <a:p>
            <a:pPr lvl="0"/>
            <a:r>
              <a:rPr lang="en-US" dirty="0"/>
              <a:t>&lt;Content e.g. </a:t>
            </a:r>
            <a:r>
              <a:rPr lang="en-HK" dirty="0"/>
              <a:t>Flipbook is a tiny book that contains a series of images and there will be frame per frame animation when you flip the book page by page.</a:t>
            </a:r>
            <a:r>
              <a:rPr lang="en-US" dirty="0"/>
              <a:t>&gt;</a:t>
            </a:r>
            <a:endParaRPr lang="en-HK" dirty="0">
              <a:solidFill>
                <a:schemeClr val="bg1"/>
              </a:solidFill>
            </a:endParaRPr>
          </a:p>
          <a:p>
            <a:pPr marL="571500" indent="-571500">
              <a:lnSpc>
                <a:spcPct val="150000"/>
              </a:lnSpc>
              <a:spcBef>
                <a:spcPts val="1000"/>
              </a:spcBef>
              <a:buFont typeface="Arial" panose="020B0604020202020204" pitchFamily="34" charset="0"/>
              <a:buChar char="•"/>
            </a:pPr>
            <a:r>
              <a:rPr lang="en-HK" dirty="0">
                <a:solidFill>
                  <a:schemeClr val="bg1"/>
                </a:solidFill>
              </a:rPr>
              <a:t>&lt;First&gt;</a:t>
            </a:r>
          </a:p>
          <a:p>
            <a:pPr marL="557144" lvl="1" indent="-214313">
              <a:lnSpc>
                <a:spcPct val="150000"/>
              </a:lnSpc>
              <a:spcBef>
                <a:spcPts val="375"/>
              </a:spcBef>
              <a:buSzPct val="70000"/>
              <a:buFont typeface="Courier New" panose="02070309020205020404" pitchFamily="49" charset="0"/>
              <a:buChar char="o"/>
            </a:pPr>
            <a:r>
              <a:rPr lang="en-HK" dirty="0">
                <a:solidFill>
                  <a:schemeClr val="bg1"/>
                </a:solidFill>
              </a:rPr>
              <a:t>&lt;Second&gt;</a:t>
            </a:r>
          </a:p>
          <a:p>
            <a:pPr marL="899975" lvl="2" indent="-214313">
              <a:lnSpc>
                <a:spcPct val="150000"/>
              </a:lnSpc>
              <a:spcBef>
                <a:spcPts val="375"/>
              </a:spcBef>
              <a:buSzPct val="80000"/>
              <a:buFont typeface="Wingdings" panose="05000000000000000000" pitchFamily="2" charset="2"/>
              <a:buChar char="v"/>
            </a:pPr>
            <a:r>
              <a:rPr lang="en-HK" dirty="0">
                <a:solidFill>
                  <a:schemeClr val="bg1"/>
                </a:solidFill>
              </a:rPr>
              <a:t>&lt;Third&gt;</a:t>
            </a:r>
          </a:p>
        </p:txBody>
      </p:sp>
      <p:sp>
        <p:nvSpPr>
          <p:cNvPr id="2" name="Footer Placeholder 1">
            <a:extLst>
              <a:ext uri="{FF2B5EF4-FFF2-40B4-BE49-F238E27FC236}">
                <a16:creationId xmlns:a16="http://schemas.microsoft.com/office/drawing/2014/main" id="{1EF74AF0-C3D2-4E4C-B3F2-8DBBE08EE5E8}"/>
              </a:ext>
            </a:extLst>
          </p:cNvPr>
          <p:cNvSpPr>
            <a:spLocks noGrp="1"/>
          </p:cNvSpPr>
          <p:nvPr>
            <p:ph type="ftr" sz="quarter" idx="24"/>
          </p:nvPr>
        </p:nvSpPr>
        <p:spPr>
          <a:xfrm>
            <a:off x="628280" y="4706505"/>
            <a:ext cx="3086100" cy="273844"/>
          </a:xfrm>
          <a:prstGeom prst="rect">
            <a:avLst/>
          </a:prstGeom>
        </p:spPr>
        <p:txBody>
          <a:bodyPr/>
          <a:lstStyle/>
          <a:p>
            <a:r>
              <a:rPr lang="en-US"/>
              <a:t>Copyright </a:t>
            </a:r>
            <a:r>
              <a:rPr lang="en-HK"/>
              <a:t>© 2021 Krystal Institute Limited. All rights reserved</a:t>
            </a:r>
            <a:endParaRPr lang="en-US" dirty="0"/>
          </a:p>
        </p:txBody>
      </p:sp>
      <p:sp>
        <p:nvSpPr>
          <p:cNvPr id="3" name="Slide Number Placeholder 2">
            <a:extLst>
              <a:ext uri="{FF2B5EF4-FFF2-40B4-BE49-F238E27FC236}">
                <a16:creationId xmlns:a16="http://schemas.microsoft.com/office/drawing/2014/main" id="{5D469985-B7EF-3F49-9337-35CF102EC5D3}"/>
              </a:ext>
            </a:extLst>
          </p:cNvPr>
          <p:cNvSpPr>
            <a:spLocks noGrp="1"/>
          </p:cNvSpPr>
          <p:nvPr>
            <p:ph type="sldNum" sz="quarter" idx="25"/>
          </p:nvPr>
        </p:nvSpPr>
        <p:spPr/>
        <p:txBody>
          <a:body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192512935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extLst>
    <p:ext uri="{DCECCB84-F9BA-43D5-87BE-67443E8EF086}">
      <p15:sldGuideLst xmlns:p15="http://schemas.microsoft.com/office/powerpoint/2012/main">
        <p15:guide id="1" pos="7678">
          <p15:clr>
            <a:srgbClr val="9FCC3B"/>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Empty Slide">
    <p:spTree>
      <p:nvGrpSpPr>
        <p:cNvPr id="1" name=""/>
        <p:cNvGrpSpPr/>
        <p:nvPr/>
      </p:nvGrpSpPr>
      <p:grpSpPr>
        <a:xfrm>
          <a:off x="0" y="0"/>
          <a:ext cx="0" cy="0"/>
          <a:chOff x="0" y="0"/>
          <a:chExt cx="0" cy="0"/>
        </a:xfrm>
      </p:grpSpPr>
      <p:sp>
        <p:nvSpPr>
          <p:cNvPr id="25" name="Title 24">
            <a:extLst>
              <a:ext uri="{FF2B5EF4-FFF2-40B4-BE49-F238E27FC236}">
                <a16:creationId xmlns:a16="http://schemas.microsoft.com/office/drawing/2014/main" id="{39E864CA-15A8-4631-B343-690ED8DAC581}"/>
              </a:ext>
            </a:extLst>
          </p:cNvPr>
          <p:cNvSpPr>
            <a:spLocks noGrp="1"/>
          </p:cNvSpPr>
          <p:nvPr>
            <p:ph type="title" hasCustomPrompt="1"/>
          </p:nvPr>
        </p:nvSpPr>
        <p:spPr/>
        <p:txBody>
          <a:bodyPr/>
          <a:lstStyle>
            <a:lvl1pPr>
              <a:defRPr/>
            </a:lvl1pPr>
          </a:lstStyle>
          <a:p>
            <a:r>
              <a:rPr lang="en-US" dirty="0"/>
              <a:t>&lt;Slide Title Here&gt;</a:t>
            </a:r>
            <a:endParaRPr lang="en-HK" dirty="0"/>
          </a:p>
        </p:txBody>
      </p:sp>
      <p:sp>
        <p:nvSpPr>
          <p:cNvPr id="2" name="Footer Placeholder 1">
            <a:extLst>
              <a:ext uri="{FF2B5EF4-FFF2-40B4-BE49-F238E27FC236}">
                <a16:creationId xmlns:a16="http://schemas.microsoft.com/office/drawing/2014/main" id="{B139A988-9A70-4E4D-AFC4-E92251DF2A6B}"/>
              </a:ext>
            </a:extLst>
          </p:cNvPr>
          <p:cNvSpPr>
            <a:spLocks noGrp="1"/>
          </p:cNvSpPr>
          <p:nvPr>
            <p:ph type="ftr" sz="quarter" idx="16"/>
          </p:nvPr>
        </p:nvSpPr>
        <p:spPr>
          <a:xfrm>
            <a:off x="628280" y="4706505"/>
            <a:ext cx="3086100" cy="273844"/>
          </a:xfrm>
          <a:prstGeom prst="rect">
            <a:avLst/>
          </a:prstGeom>
        </p:spPr>
        <p:txBody>
          <a:bodyPr/>
          <a:lstStyle/>
          <a:p>
            <a:r>
              <a:rPr lang="en-US"/>
              <a:t>Copyright </a:t>
            </a:r>
            <a:r>
              <a:rPr lang="en-HK"/>
              <a:t>© 2021 Krystal Institute Limited. All rights reserved</a:t>
            </a:r>
            <a:endParaRPr lang="en-US" dirty="0"/>
          </a:p>
        </p:txBody>
      </p:sp>
      <p:sp>
        <p:nvSpPr>
          <p:cNvPr id="3" name="Slide Number Placeholder 2">
            <a:extLst>
              <a:ext uri="{FF2B5EF4-FFF2-40B4-BE49-F238E27FC236}">
                <a16:creationId xmlns:a16="http://schemas.microsoft.com/office/drawing/2014/main" id="{B4D5404A-85EE-BC41-B283-82356F0CBFB2}"/>
              </a:ext>
            </a:extLst>
          </p:cNvPr>
          <p:cNvSpPr>
            <a:spLocks noGrp="1"/>
          </p:cNvSpPr>
          <p:nvPr>
            <p:ph type="sldNum" sz="quarter" idx="17"/>
          </p:nvPr>
        </p:nvSpPr>
        <p:spPr/>
        <p:txBody>
          <a:body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400542616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References">
    <p:spTree>
      <p:nvGrpSpPr>
        <p:cNvPr id="1" name=""/>
        <p:cNvGrpSpPr/>
        <p:nvPr/>
      </p:nvGrpSpPr>
      <p:grpSpPr>
        <a:xfrm>
          <a:off x="0" y="0"/>
          <a:ext cx="0" cy="0"/>
          <a:chOff x="0" y="0"/>
          <a:chExt cx="0" cy="0"/>
        </a:xfrm>
      </p:grpSpPr>
      <p:sp>
        <p:nvSpPr>
          <p:cNvPr id="7" name="Title 24">
            <a:extLst>
              <a:ext uri="{FF2B5EF4-FFF2-40B4-BE49-F238E27FC236}">
                <a16:creationId xmlns:a16="http://schemas.microsoft.com/office/drawing/2014/main" id="{BA3319D0-96F0-4C8E-A15F-59481589A7A5}"/>
              </a:ext>
            </a:extLst>
          </p:cNvPr>
          <p:cNvSpPr>
            <a:spLocks noGrp="1"/>
          </p:cNvSpPr>
          <p:nvPr>
            <p:ph type="title" hasCustomPrompt="1"/>
          </p:nvPr>
        </p:nvSpPr>
        <p:spPr>
          <a:xfrm>
            <a:off x="627671" y="573882"/>
            <a:ext cx="7886700" cy="380874"/>
          </a:xfrm>
        </p:spPr>
        <p:txBody>
          <a:bodyPr/>
          <a:lstStyle>
            <a:lvl1pPr>
              <a:defRPr/>
            </a:lvl1pPr>
          </a:lstStyle>
          <a:p>
            <a:r>
              <a:rPr lang="en-US" dirty="0"/>
              <a:t>References</a:t>
            </a:r>
            <a:endParaRPr lang="en-HK" dirty="0"/>
          </a:p>
        </p:txBody>
      </p:sp>
      <p:sp>
        <p:nvSpPr>
          <p:cNvPr id="10" name="Text Placeholder 9">
            <a:extLst>
              <a:ext uri="{FF2B5EF4-FFF2-40B4-BE49-F238E27FC236}">
                <a16:creationId xmlns:a16="http://schemas.microsoft.com/office/drawing/2014/main" id="{078EAC23-88FF-458F-9AFA-669FBD2784AD}"/>
              </a:ext>
            </a:extLst>
          </p:cNvPr>
          <p:cNvSpPr>
            <a:spLocks noGrp="1"/>
          </p:cNvSpPr>
          <p:nvPr>
            <p:ph type="body" sz="quarter" idx="15" hasCustomPrompt="1"/>
          </p:nvPr>
        </p:nvSpPr>
        <p:spPr>
          <a:xfrm>
            <a:off x="627671" y="1612015"/>
            <a:ext cx="7886700" cy="2487199"/>
          </a:xfrm>
          <a:ln>
            <a:noFill/>
          </a:ln>
        </p:spPr>
        <p:txBody>
          <a:bodyPr wrap="square" anchor="t">
            <a:noAutofit/>
          </a:bodyPr>
          <a:lstStyle>
            <a:lvl1pPr marL="342900" indent="-342900">
              <a:lnSpc>
                <a:spcPct val="150000"/>
              </a:lnSpc>
              <a:spcBef>
                <a:spcPts val="375"/>
              </a:spcBef>
              <a:buNone/>
              <a:defRPr sz="1200">
                <a:latin typeface="+mn-lt"/>
                <a:ea typeface="+mn-ea"/>
              </a:defRPr>
            </a:lvl1pPr>
            <a:lvl2pPr>
              <a:defRPr sz="1350"/>
            </a:lvl2pPr>
            <a:lvl3pPr>
              <a:defRPr sz="1350"/>
            </a:lvl3pPr>
          </a:lstStyle>
          <a:p>
            <a:pPr lvl="0"/>
            <a:r>
              <a:rPr lang="en-US" altLang="zh-HK" dirty="0"/>
              <a:t>&lt;Reference 1: </a:t>
            </a:r>
            <a:r>
              <a:rPr lang="en-US" altLang="zh-HK" dirty="0" err="1"/>
              <a:t>xxxxxxxxxxxxxxxxxxxxxxxxxxxxxxxxxxxxxxxxxxxxxxxxxxxxxxxxxxxxxx</a:t>
            </a:r>
            <a:r>
              <a:rPr lang="en-US" altLang="zh-HK" dirty="0"/>
              <a:t> </a:t>
            </a:r>
            <a:r>
              <a:rPr lang="en-US" altLang="zh-HK" dirty="0" err="1"/>
              <a:t>xxxxxxxxxxxxxxxxxxxxxxxxxxxxxxxxxxxxxxxxxxxxxxxxxxxxxxxxxxxxxx</a:t>
            </a:r>
            <a:r>
              <a:rPr lang="en-US" altLang="zh-HK" dirty="0"/>
              <a:t> &gt;</a:t>
            </a:r>
          </a:p>
          <a:p>
            <a:pPr marL="342900" marR="0" lvl="0" indent="-342900" algn="l" defTabSz="685640" rtl="0" eaLnBrk="1" fontAlgn="auto" latinLnBrk="0" hangingPunct="1">
              <a:lnSpc>
                <a:spcPct val="150000"/>
              </a:lnSpc>
              <a:spcBef>
                <a:spcPts val="375"/>
              </a:spcBef>
              <a:spcAft>
                <a:spcPts val="0"/>
              </a:spcAft>
              <a:buClrTx/>
              <a:buSzTx/>
              <a:buFont typeface="Arial" panose="020B0604020202020204" pitchFamily="34" charset="0"/>
              <a:buNone/>
              <a:tabLst/>
              <a:defRPr/>
            </a:pPr>
            <a:r>
              <a:rPr lang="en-US" altLang="zh-HK" dirty="0"/>
              <a:t>&lt;Reference 2: </a:t>
            </a:r>
            <a:r>
              <a:rPr lang="en-US" altLang="zh-HK" dirty="0" err="1"/>
              <a:t>xxxxxxxxxxxxxxxxxxxxxxxxxxxxxxxxxxxxxxxxxxxxxxxxxxxxxxxxxxxxxx</a:t>
            </a:r>
            <a:r>
              <a:rPr lang="en-US" altLang="zh-HK" dirty="0"/>
              <a:t> </a:t>
            </a:r>
            <a:r>
              <a:rPr lang="en-US" altLang="zh-HK" dirty="0" err="1"/>
              <a:t>xxxxxxxxxxxxxxxxxxxxxxxxxxxxxxxxxxxxxxxxxxxxxxxxxxxxxxxxxxxxxx</a:t>
            </a:r>
            <a:r>
              <a:rPr lang="en-US" altLang="zh-HK" dirty="0"/>
              <a:t> &gt;</a:t>
            </a:r>
          </a:p>
          <a:p>
            <a:pPr marL="342900" marR="0" lvl="0" indent="-342900" algn="l" defTabSz="685640" rtl="0" eaLnBrk="1" fontAlgn="auto" latinLnBrk="0" hangingPunct="1">
              <a:lnSpc>
                <a:spcPct val="150000"/>
              </a:lnSpc>
              <a:spcBef>
                <a:spcPts val="375"/>
              </a:spcBef>
              <a:spcAft>
                <a:spcPts val="0"/>
              </a:spcAft>
              <a:buClrTx/>
              <a:buSzTx/>
              <a:buFont typeface="Arial" panose="020B0604020202020204" pitchFamily="34" charset="0"/>
              <a:buNone/>
              <a:tabLst/>
              <a:defRPr/>
            </a:pPr>
            <a:r>
              <a:rPr lang="en-US" altLang="zh-HK" dirty="0"/>
              <a:t>&lt;Reference 3: </a:t>
            </a:r>
            <a:r>
              <a:rPr lang="en-US" altLang="zh-HK" dirty="0" err="1"/>
              <a:t>xxxxxxxxxxxxxxxxxxxxxxxxxxxxxxxxxxxxxxxxxxxxxxxxxxxxxxxxxxxxxx</a:t>
            </a:r>
            <a:r>
              <a:rPr lang="en-US" altLang="zh-HK" dirty="0"/>
              <a:t> </a:t>
            </a:r>
            <a:r>
              <a:rPr lang="en-US" altLang="zh-HK" dirty="0" err="1"/>
              <a:t>xxxxxxxxxxxxxxxxxxxxxxxxxxxxxxxxxxxxxxxxxxxxxxxxxxxxxxxxxxxxxx</a:t>
            </a:r>
            <a:r>
              <a:rPr lang="en-US" altLang="zh-HK" dirty="0"/>
              <a:t> &gt;</a:t>
            </a:r>
          </a:p>
          <a:p>
            <a:pPr marL="342900" marR="0" lvl="0" indent="-342900" algn="l" defTabSz="685640" rtl="0" eaLnBrk="1" fontAlgn="auto" latinLnBrk="0" hangingPunct="1">
              <a:lnSpc>
                <a:spcPct val="150000"/>
              </a:lnSpc>
              <a:spcBef>
                <a:spcPts val="375"/>
              </a:spcBef>
              <a:spcAft>
                <a:spcPts val="0"/>
              </a:spcAft>
              <a:buClrTx/>
              <a:buSzTx/>
              <a:buFont typeface="Arial" panose="020B0604020202020204" pitchFamily="34" charset="0"/>
              <a:buNone/>
              <a:tabLst/>
              <a:defRPr/>
            </a:pPr>
            <a:r>
              <a:rPr lang="en-US" altLang="zh-HK" dirty="0"/>
              <a:t>&lt;Reference 4: </a:t>
            </a:r>
            <a:r>
              <a:rPr lang="en-US" altLang="zh-HK" dirty="0" err="1"/>
              <a:t>xxxxxxxxxxxxxxxxxxxxxxxxxxxxxxxxxxxxxxxxxxxxxxxxxxxxxxxxxxxxxx</a:t>
            </a:r>
            <a:r>
              <a:rPr lang="en-US" altLang="zh-HK" dirty="0"/>
              <a:t> </a:t>
            </a:r>
            <a:r>
              <a:rPr lang="en-US" altLang="zh-HK" dirty="0" err="1"/>
              <a:t>xxxxxxxxxxxxxxxxxxxxxxxxxxxxxxxxxxxxxxxxxxxxxxxxxxxxxxxxxxxxxx</a:t>
            </a:r>
            <a:r>
              <a:rPr lang="en-US" altLang="zh-HK" dirty="0"/>
              <a:t> &gt;</a:t>
            </a:r>
          </a:p>
          <a:p>
            <a:pPr lvl="0"/>
            <a:endParaRPr lang="en-US" altLang="zh-HK" dirty="0"/>
          </a:p>
        </p:txBody>
      </p:sp>
      <p:sp>
        <p:nvSpPr>
          <p:cNvPr id="2" name="Footer Placeholder 1">
            <a:extLst>
              <a:ext uri="{FF2B5EF4-FFF2-40B4-BE49-F238E27FC236}">
                <a16:creationId xmlns:a16="http://schemas.microsoft.com/office/drawing/2014/main" id="{0397BDE0-A1C8-EA49-97C2-C6EBEEF20084}"/>
              </a:ext>
            </a:extLst>
          </p:cNvPr>
          <p:cNvSpPr>
            <a:spLocks noGrp="1"/>
          </p:cNvSpPr>
          <p:nvPr>
            <p:ph type="ftr" sz="quarter" idx="17"/>
          </p:nvPr>
        </p:nvSpPr>
        <p:spPr>
          <a:xfrm>
            <a:off x="628280" y="4706505"/>
            <a:ext cx="3086100" cy="273844"/>
          </a:xfrm>
          <a:prstGeom prst="rect">
            <a:avLst/>
          </a:prstGeom>
        </p:spPr>
        <p:txBody>
          <a:bodyPr/>
          <a:lstStyle/>
          <a:p>
            <a:r>
              <a:rPr lang="en-US"/>
              <a:t>Copyright </a:t>
            </a:r>
            <a:r>
              <a:rPr lang="en-HK"/>
              <a:t>© 2021 Krystal Institute Limited. All rights reserved</a:t>
            </a:r>
            <a:endParaRPr lang="en-US" dirty="0"/>
          </a:p>
        </p:txBody>
      </p:sp>
      <p:sp>
        <p:nvSpPr>
          <p:cNvPr id="3" name="Slide Number Placeholder 2">
            <a:extLst>
              <a:ext uri="{FF2B5EF4-FFF2-40B4-BE49-F238E27FC236}">
                <a16:creationId xmlns:a16="http://schemas.microsoft.com/office/drawing/2014/main" id="{6EEBE08B-6992-1545-B1F1-2F9735940A9C}"/>
              </a:ext>
            </a:extLst>
          </p:cNvPr>
          <p:cNvSpPr>
            <a:spLocks noGrp="1"/>
          </p:cNvSpPr>
          <p:nvPr>
            <p:ph type="sldNum" sz="quarter" idx="18"/>
          </p:nvPr>
        </p:nvSpPr>
        <p:spPr/>
        <p:txBody>
          <a:body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329083196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extLst>
    <p:ext uri="{DCECCB84-F9BA-43D5-87BE-67443E8EF086}">
      <p15:sldGuideLst xmlns:p15="http://schemas.microsoft.com/office/powerpoint/2012/main">
        <p15:guide id="1" pos="6646">
          <p15:clr>
            <a:srgbClr val="9FCC3B"/>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Divider">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502A718-BE6C-4B7A-A7AA-D4463D4412CA}"/>
              </a:ext>
            </a:extLst>
          </p:cNvPr>
          <p:cNvSpPr>
            <a:spLocks noGrp="1"/>
          </p:cNvSpPr>
          <p:nvPr>
            <p:ph type="title" hasCustomPrompt="1"/>
          </p:nvPr>
        </p:nvSpPr>
        <p:spPr>
          <a:xfrm>
            <a:off x="1915024" y="2263893"/>
            <a:ext cx="3827506" cy="960718"/>
          </a:xfrm>
        </p:spPr>
        <p:txBody>
          <a:bodyPr anchor="t"/>
          <a:lstStyle>
            <a:lvl1pPr>
              <a:defRPr b="0">
                <a:solidFill>
                  <a:schemeClr val="bg1"/>
                </a:solidFill>
              </a:defRPr>
            </a:lvl1pPr>
          </a:lstStyle>
          <a:p>
            <a:r>
              <a:rPr lang="en-US" dirty="0"/>
              <a:t>&lt;Section Title&gt;</a:t>
            </a:r>
            <a:endParaRPr lang="en-HK" dirty="0"/>
          </a:p>
        </p:txBody>
      </p:sp>
      <p:sp>
        <p:nvSpPr>
          <p:cNvPr id="8" name="Text Placeholder 7">
            <a:extLst>
              <a:ext uri="{FF2B5EF4-FFF2-40B4-BE49-F238E27FC236}">
                <a16:creationId xmlns:a16="http://schemas.microsoft.com/office/drawing/2014/main" id="{FA06F4F1-D33B-4FC3-96A8-7799F6484711}"/>
              </a:ext>
            </a:extLst>
          </p:cNvPr>
          <p:cNvSpPr>
            <a:spLocks noGrp="1"/>
          </p:cNvSpPr>
          <p:nvPr>
            <p:ph type="body" sz="quarter" idx="10" hasCustomPrompt="1"/>
          </p:nvPr>
        </p:nvSpPr>
        <p:spPr>
          <a:xfrm>
            <a:off x="591459" y="2263892"/>
            <a:ext cx="1323565" cy="957263"/>
          </a:xfrm>
        </p:spPr>
        <p:txBody>
          <a:bodyPr/>
          <a:lstStyle>
            <a:lvl1pPr>
              <a:defRPr kumimoji="0" lang="en-HK" sz="3300" b="0" i="0" u="none" strike="noStrike" kern="1200" cap="none" spc="0" normalizeH="0" baseline="0" dirty="0">
                <a:ln>
                  <a:noFill/>
                </a:ln>
                <a:solidFill>
                  <a:schemeClr val="bg1"/>
                </a:solidFill>
                <a:effectLst>
                  <a:outerShdw blurRad="38100" dist="38100" dir="2700000" algn="tl">
                    <a:srgbClr val="000000">
                      <a:alpha val="43137"/>
                    </a:srgbClr>
                  </a:outerShdw>
                </a:effectLst>
                <a:uLnTx/>
                <a:uFillTx/>
                <a:latin typeface="Lato" panose="020F0502020204030203" charset="0"/>
                <a:ea typeface="Roboto Medium" panose="02000000000000000000" pitchFamily="2" charset="0"/>
                <a:cs typeface="+mj-cs"/>
              </a:defRPr>
            </a:lvl1pPr>
          </a:lstStyle>
          <a:p>
            <a:pPr lvl="0"/>
            <a:r>
              <a:rPr lang="en-US" dirty="0"/>
              <a:t>X.1</a:t>
            </a:r>
            <a:endParaRPr lang="en-HK" dirty="0"/>
          </a:p>
        </p:txBody>
      </p:sp>
    </p:spTree>
    <p:extLst>
      <p:ext uri="{BB962C8B-B14F-4D97-AF65-F5344CB8AC3E}">
        <p14:creationId xmlns:p14="http://schemas.microsoft.com/office/powerpoint/2010/main" val="309822913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hf sldNum="0" hdr="0" ftr="0" dt="0"/>
  <p:extLst>
    <p:ext uri="{DCECCB84-F9BA-43D5-87BE-67443E8EF086}">
      <p15:sldGuideLst xmlns:p15="http://schemas.microsoft.com/office/powerpoint/2012/main">
        <p15:guide id="1" orient="horz" pos="4776">
          <p15:clr>
            <a:srgbClr val="FBAE40"/>
          </p15:clr>
        </p15:guide>
        <p15:guide id="2" orient="horz" pos="3168">
          <p15:clr>
            <a:srgbClr val="FBAE40"/>
          </p15:clr>
        </p15:guide>
        <p15:guide id="3" pos="2590">
          <p15:clr>
            <a:srgbClr val="FBAE40"/>
          </p15:clr>
        </p15:guide>
        <p15:guide id="4" pos="10030">
          <p15:clr>
            <a:srgbClr val="FBAE40"/>
          </p15:clr>
        </p15:guide>
        <p15:guide id="5" pos="3598">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502A718-BE6C-4B7A-A7AA-D4463D4412CA}"/>
              </a:ext>
            </a:extLst>
          </p:cNvPr>
          <p:cNvSpPr>
            <a:spLocks noGrp="1"/>
          </p:cNvSpPr>
          <p:nvPr>
            <p:ph type="title" hasCustomPrompt="1"/>
          </p:nvPr>
        </p:nvSpPr>
        <p:spPr>
          <a:xfrm>
            <a:off x="1915024" y="2263893"/>
            <a:ext cx="3827506" cy="960718"/>
          </a:xfrm>
        </p:spPr>
        <p:txBody>
          <a:bodyPr anchor="t"/>
          <a:lstStyle>
            <a:lvl1pPr>
              <a:defRPr b="0">
                <a:solidFill>
                  <a:schemeClr val="bg1"/>
                </a:solidFill>
              </a:defRPr>
            </a:lvl1pPr>
          </a:lstStyle>
          <a:p>
            <a:r>
              <a:rPr lang="en-US" dirty="0"/>
              <a:t>&lt;Section Title&gt;</a:t>
            </a:r>
            <a:endParaRPr lang="en-HK" dirty="0"/>
          </a:p>
        </p:txBody>
      </p:sp>
      <p:sp>
        <p:nvSpPr>
          <p:cNvPr id="8" name="Text Placeholder 7">
            <a:extLst>
              <a:ext uri="{FF2B5EF4-FFF2-40B4-BE49-F238E27FC236}">
                <a16:creationId xmlns:a16="http://schemas.microsoft.com/office/drawing/2014/main" id="{FA06F4F1-D33B-4FC3-96A8-7799F6484711}"/>
              </a:ext>
            </a:extLst>
          </p:cNvPr>
          <p:cNvSpPr>
            <a:spLocks noGrp="1"/>
          </p:cNvSpPr>
          <p:nvPr>
            <p:ph type="body" sz="quarter" idx="10" hasCustomPrompt="1"/>
          </p:nvPr>
        </p:nvSpPr>
        <p:spPr>
          <a:xfrm>
            <a:off x="591459" y="2263892"/>
            <a:ext cx="1323565" cy="957263"/>
          </a:xfrm>
        </p:spPr>
        <p:txBody>
          <a:bodyPr/>
          <a:lstStyle>
            <a:lvl1pPr>
              <a:defRPr kumimoji="0" lang="en-HK" sz="3300" b="0" i="0" u="none" strike="noStrike" kern="1200" cap="none" spc="0" normalizeH="0" baseline="0" dirty="0">
                <a:ln>
                  <a:noFill/>
                </a:ln>
                <a:solidFill>
                  <a:schemeClr val="bg1"/>
                </a:solidFill>
                <a:effectLst>
                  <a:outerShdw blurRad="38100" dist="38100" dir="2700000" algn="tl">
                    <a:srgbClr val="000000">
                      <a:alpha val="43137"/>
                    </a:srgbClr>
                  </a:outerShdw>
                </a:effectLst>
                <a:uLnTx/>
                <a:uFillTx/>
                <a:latin typeface="Lato" panose="020F0502020204030203" charset="0"/>
                <a:ea typeface="Roboto Medium" panose="02000000000000000000" pitchFamily="2" charset="0"/>
                <a:cs typeface="+mj-cs"/>
              </a:defRPr>
            </a:lvl1pPr>
          </a:lstStyle>
          <a:p>
            <a:pPr lvl="0"/>
            <a:r>
              <a:rPr lang="en-US" dirty="0"/>
              <a:t>X.1</a:t>
            </a:r>
            <a:endParaRPr lang="en-HK" dirty="0"/>
          </a:p>
        </p:txBody>
      </p:sp>
    </p:spTree>
    <p:extLst>
      <p:ext uri="{BB962C8B-B14F-4D97-AF65-F5344CB8AC3E}">
        <p14:creationId xmlns:p14="http://schemas.microsoft.com/office/powerpoint/2010/main" val="196401715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hf sldNum="0" hdr="0" ftr="0" dt="0"/>
  <p:extLst>
    <p:ext uri="{DCECCB84-F9BA-43D5-87BE-67443E8EF086}">
      <p15:sldGuideLst xmlns:p15="http://schemas.microsoft.com/office/powerpoint/2012/main">
        <p15:guide id="1" orient="horz" pos="4776">
          <p15:clr>
            <a:srgbClr val="FBAE40"/>
          </p15:clr>
        </p15:guide>
        <p15:guide id="2" orient="horz" pos="3168">
          <p15:clr>
            <a:srgbClr val="FBAE40"/>
          </p15:clr>
        </p15:guide>
        <p15:guide id="3" pos="2590">
          <p15:clr>
            <a:srgbClr val="FBAE40"/>
          </p15:clr>
        </p15:guide>
        <p15:guide id="4" pos="10030">
          <p15:clr>
            <a:srgbClr val="FBAE40"/>
          </p15:clr>
        </p15:guide>
        <p15:guide id="5" pos="3598">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ig numbers 1">
  <p:cSld name="Big numbers 1">
    <p:spTree>
      <p:nvGrpSpPr>
        <p:cNvPr id="1" name="Shape 17"/>
        <p:cNvGrpSpPr/>
        <p:nvPr/>
      </p:nvGrpSpPr>
      <p:grpSpPr>
        <a:xfrm>
          <a:off x="0" y="0"/>
          <a:ext cx="0" cy="0"/>
          <a:chOff x="0" y="0"/>
          <a:chExt cx="0" cy="0"/>
        </a:xfrm>
      </p:grpSpPr>
      <p:sp>
        <p:nvSpPr>
          <p:cNvPr id="18" name="Google Shape;18;p21"/>
          <p:cNvSpPr txBox="1">
            <a:spLocks noGrp="1"/>
          </p:cNvSpPr>
          <p:nvPr>
            <p:ph type="title"/>
          </p:nvPr>
        </p:nvSpPr>
        <p:spPr>
          <a:xfrm>
            <a:off x="1752386" y="1907996"/>
            <a:ext cx="2382600" cy="783300"/>
          </a:xfrm>
          <a:prstGeom prst="rect">
            <a:avLst/>
          </a:prstGeom>
          <a:noFill/>
          <a:ln>
            <a:noFill/>
          </a:ln>
          <a:effectLst>
            <a:outerShdw blurRad="38100" dist="38100" dir="2700000" algn="ctr" rotWithShape="0">
              <a:schemeClr val="lt1">
                <a:alpha val="42745"/>
              </a:schemeClr>
            </a:outerShdw>
          </a:effectLst>
        </p:spPr>
        <p:txBody>
          <a:bodyPr spcFirstLastPara="1" wrap="square" lIns="91425" tIns="91425" rIns="91425" bIns="91425" anchor="ctr" anchorCtr="0">
            <a:noAutofit/>
          </a:bodyPr>
          <a:lstStyle>
            <a:lvl1pPr lvl="0" algn="ctr">
              <a:lnSpc>
                <a:spcPct val="100000"/>
              </a:lnSpc>
              <a:spcBef>
                <a:spcPts val="0"/>
              </a:spcBef>
              <a:spcAft>
                <a:spcPts val="0"/>
              </a:spcAft>
              <a:buClr>
                <a:srgbClr val="282D36"/>
              </a:buClr>
              <a:buSzPts val="4800"/>
              <a:buFont typeface="Lato"/>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r>
              <a:rPr lang="zh-TW" altLang="en-US"/>
              <a:t>按一下以編輯母片標題樣式</a:t>
            </a:r>
            <a:endParaRPr/>
          </a:p>
        </p:txBody>
      </p:sp>
      <p:sp>
        <p:nvSpPr>
          <p:cNvPr id="19" name="Google Shape;19;p21"/>
          <p:cNvSpPr txBox="1">
            <a:spLocks noGrp="1"/>
          </p:cNvSpPr>
          <p:nvPr>
            <p:ph type="subTitle" idx="1"/>
          </p:nvPr>
        </p:nvSpPr>
        <p:spPr>
          <a:xfrm>
            <a:off x="1601325" y="2567100"/>
            <a:ext cx="2684700" cy="6684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lt1"/>
              </a:buClr>
              <a:buSzPts val="1600"/>
              <a:buNone/>
              <a:defRPr sz="1600"/>
            </a:lvl1pPr>
            <a:lvl2pPr lvl="1" algn="l">
              <a:lnSpc>
                <a:spcPct val="100000"/>
              </a:lnSpc>
              <a:spcBef>
                <a:spcPts val="0"/>
              </a:spcBef>
              <a:spcAft>
                <a:spcPts val="0"/>
              </a:spcAft>
              <a:buClr>
                <a:schemeClr val="lt1"/>
              </a:buClr>
              <a:buSzPts val="2100"/>
              <a:buNone/>
              <a:defRPr sz="2100"/>
            </a:lvl2pPr>
            <a:lvl3pPr lvl="2" algn="l">
              <a:lnSpc>
                <a:spcPct val="100000"/>
              </a:lnSpc>
              <a:spcBef>
                <a:spcPts val="0"/>
              </a:spcBef>
              <a:spcAft>
                <a:spcPts val="0"/>
              </a:spcAft>
              <a:buClr>
                <a:schemeClr val="lt1"/>
              </a:buClr>
              <a:buSzPts val="2100"/>
              <a:buNone/>
              <a:defRPr sz="2100"/>
            </a:lvl3pPr>
            <a:lvl4pPr lvl="3" algn="l">
              <a:lnSpc>
                <a:spcPct val="100000"/>
              </a:lnSpc>
              <a:spcBef>
                <a:spcPts val="0"/>
              </a:spcBef>
              <a:spcAft>
                <a:spcPts val="0"/>
              </a:spcAft>
              <a:buClr>
                <a:schemeClr val="lt1"/>
              </a:buClr>
              <a:buSzPts val="2100"/>
              <a:buNone/>
              <a:defRPr sz="2100"/>
            </a:lvl4pPr>
            <a:lvl5pPr lvl="4" algn="l">
              <a:lnSpc>
                <a:spcPct val="100000"/>
              </a:lnSpc>
              <a:spcBef>
                <a:spcPts val="0"/>
              </a:spcBef>
              <a:spcAft>
                <a:spcPts val="0"/>
              </a:spcAft>
              <a:buClr>
                <a:schemeClr val="lt1"/>
              </a:buClr>
              <a:buSzPts val="2100"/>
              <a:buNone/>
              <a:defRPr sz="2100"/>
            </a:lvl5pPr>
            <a:lvl6pPr lvl="5" algn="l">
              <a:lnSpc>
                <a:spcPct val="100000"/>
              </a:lnSpc>
              <a:spcBef>
                <a:spcPts val="0"/>
              </a:spcBef>
              <a:spcAft>
                <a:spcPts val="0"/>
              </a:spcAft>
              <a:buClr>
                <a:schemeClr val="dk1"/>
              </a:buClr>
              <a:buSzPts val="2100"/>
              <a:buNone/>
              <a:defRPr sz="2100"/>
            </a:lvl6pPr>
            <a:lvl7pPr lvl="6" algn="l">
              <a:lnSpc>
                <a:spcPct val="100000"/>
              </a:lnSpc>
              <a:spcBef>
                <a:spcPts val="0"/>
              </a:spcBef>
              <a:spcAft>
                <a:spcPts val="0"/>
              </a:spcAft>
              <a:buClr>
                <a:schemeClr val="dk1"/>
              </a:buClr>
              <a:buSzPts val="2100"/>
              <a:buNone/>
              <a:defRPr sz="2100"/>
            </a:lvl7pPr>
            <a:lvl8pPr lvl="7" algn="l">
              <a:lnSpc>
                <a:spcPct val="100000"/>
              </a:lnSpc>
              <a:spcBef>
                <a:spcPts val="0"/>
              </a:spcBef>
              <a:spcAft>
                <a:spcPts val="0"/>
              </a:spcAft>
              <a:buClr>
                <a:schemeClr val="dk1"/>
              </a:buClr>
              <a:buSzPts val="2100"/>
              <a:buNone/>
              <a:defRPr sz="2100"/>
            </a:lvl8pPr>
            <a:lvl9pPr lvl="8" algn="l">
              <a:lnSpc>
                <a:spcPct val="100000"/>
              </a:lnSpc>
              <a:spcBef>
                <a:spcPts val="0"/>
              </a:spcBef>
              <a:spcAft>
                <a:spcPts val="0"/>
              </a:spcAft>
              <a:buClr>
                <a:schemeClr val="dk1"/>
              </a:buClr>
              <a:buSzPts val="2100"/>
              <a:buNone/>
              <a:defRPr sz="2100"/>
            </a:lvl9pPr>
          </a:lstStyle>
          <a:p>
            <a:r>
              <a:rPr lang="zh-TW" altLang="en-US"/>
              <a:t>按一下以編輯母片子標題樣式</a:t>
            </a:r>
            <a:endParaRPr/>
          </a:p>
        </p:txBody>
      </p:sp>
      <p:sp>
        <p:nvSpPr>
          <p:cNvPr id="20" name="Google Shape;20;p21"/>
          <p:cNvSpPr txBox="1">
            <a:spLocks noGrp="1"/>
          </p:cNvSpPr>
          <p:nvPr>
            <p:ph type="title" idx="2"/>
          </p:nvPr>
        </p:nvSpPr>
        <p:spPr>
          <a:xfrm>
            <a:off x="5009013" y="1908000"/>
            <a:ext cx="2382600" cy="783300"/>
          </a:xfrm>
          <a:prstGeom prst="rect">
            <a:avLst/>
          </a:prstGeom>
          <a:noFill/>
          <a:ln>
            <a:noFill/>
          </a:ln>
          <a:effectLst>
            <a:outerShdw blurRad="38100" dist="38100" dir="2700000" algn="ctr" rotWithShape="0">
              <a:schemeClr val="lt1">
                <a:alpha val="42745"/>
              </a:schemeClr>
            </a:outerShdw>
          </a:effectLst>
        </p:spPr>
        <p:txBody>
          <a:bodyPr spcFirstLastPara="1" wrap="square" lIns="91425" tIns="91425" rIns="91425" bIns="91425" anchor="ctr" anchorCtr="0">
            <a:noAutofit/>
          </a:bodyPr>
          <a:lstStyle>
            <a:lvl1pPr lvl="0" algn="ctr">
              <a:lnSpc>
                <a:spcPct val="100000"/>
              </a:lnSpc>
              <a:spcBef>
                <a:spcPts val="0"/>
              </a:spcBef>
              <a:spcAft>
                <a:spcPts val="0"/>
              </a:spcAft>
              <a:buClr>
                <a:srgbClr val="282D36"/>
              </a:buClr>
              <a:buSzPts val="4800"/>
              <a:buFont typeface="Lato"/>
              <a:buNone/>
              <a:defRPr sz="4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a:r>
              <a:rPr lang="zh-TW" altLang="en-US"/>
              <a:t>按一下以編輯母片標題樣式</a:t>
            </a:r>
            <a:endParaRPr/>
          </a:p>
        </p:txBody>
      </p:sp>
      <p:sp>
        <p:nvSpPr>
          <p:cNvPr id="21" name="Google Shape;21;p21"/>
          <p:cNvSpPr txBox="1">
            <a:spLocks noGrp="1"/>
          </p:cNvSpPr>
          <p:nvPr>
            <p:ph type="subTitle" idx="3"/>
          </p:nvPr>
        </p:nvSpPr>
        <p:spPr>
          <a:xfrm>
            <a:off x="4857974" y="2567102"/>
            <a:ext cx="2684700" cy="6684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lt1"/>
              </a:buClr>
              <a:buSzPts val="1600"/>
              <a:buNone/>
              <a:defRPr sz="1600"/>
            </a:lvl1pPr>
            <a:lvl2pPr lvl="1" algn="ctr">
              <a:lnSpc>
                <a:spcPct val="100000"/>
              </a:lnSpc>
              <a:spcBef>
                <a:spcPts val="0"/>
              </a:spcBef>
              <a:spcAft>
                <a:spcPts val="0"/>
              </a:spcAft>
              <a:buClr>
                <a:schemeClr val="lt1"/>
              </a:buClr>
              <a:buSzPts val="2100"/>
              <a:buNone/>
              <a:defRPr sz="2100"/>
            </a:lvl2pPr>
            <a:lvl3pPr lvl="2" algn="ctr">
              <a:lnSpc>
                <a:spcPct val="100000"/>
              </a:lnSpc>
              <a:spcBef>
                <a:spcPts val="0"/>
              </a:spcBef>
              <a:spcAft>
                <a:spcPts val="0"/>
              </a:spcAft>
              <a:buClr>
                <a:schemeClr val="lt1"/>
              </a:buClr>
              <a:buSzPts val="2100"/>
              <a:buNone/>
              <a:defRPr sz="2100"/>
            </a:lvl3pPr>
            <a:lvl4pPr lvl="3" algn="ctr">
              <a:lnSpc>
                <a:spcPct val="100000"/>
              </a:lnSpc>
              <a:spcBef>
                <a:spcPts val="0"/>
              </a:spcBef>
              <a:spcAft>
                <a:spcPts val="0"/>
              </a:spcAft>
              <a:buClr>
                <a:schemeClr val="lt1"/>
              </a:buClr>
              <a:buSzPts val="2100"/>
              <a:buNone/>
              <a:defRPr sz="2100"/>
            </a:lvl4pPr>
            <a:lvl5pPr lvl="4" algn="ctr">
              <a:lnSpc>
                <a:spcPct val="100000"/>
              </a:lnSpc>
              <a:spcBef>
                <a:spcPts val="0"/>
              </a:spcBef>
              <a:spcAft>
                <a:spcPts val="0"/>
              </a:spcAft>
              <a:buClr>
                <a:schemeClr val="lt1"/>
              </a:buClr>
              <a:buSzPts val="2100"/>
              <a:buNone/>
              <a:defRPr sz="2100"/>
            </a:lvl5pPr>
            <a:lvl6pPr lvl="5" algn="ctr">
              <a:lnSpc>
                <a:spcPct val="100000"/>
              </a:lnSpc>
              <a:spcBef>
                <a:spcPts val="0"/>
              </a:spcBef>
              <a:spcAft>
                <a:spcPts val="0"/>
              </a:spcAft>
              <a:buClr>
                <a:schemeClr val="dk1"/>
              </a:buClr>
              <a:buSzPts val="2100"/>
              <a:buNone/>
              <a:defRPr sz="2100"/>
            </a:lvl6pPr>
            <a:lvl7pPr lvl="6" algn="ctr">
              <a:lnSpc>
                <a:spcPct val="100000"/>
              </a:lnSpc>
              <a:spcBef>
                <a:spcPts val="0"/>
              </a:spcBef>
              <a:spcAft>
                <a:spcPts val="0"/>
              </a:spcAft>
              <a:buClr>
                <a:schemeClr val="dk1"/>
              </a:buClr>
              <a:buSzPts val="2100"/>
              <a:buNone/>
              <a:defRPr sz="2100"/>
            </a:lvl7pPr>
            <a:lvl8pPr lvl="7" algn="ctr">
              <a:lnSpc>
                <a:spcPct val="100000"/>
              </a:lnSpc>
              <a:spcBef>
                <a:spcPts val="0"/>
              </a:spcBef>
              <a:spcAft>
                <a:spcPts val="0"/>
              </a:spcAft>
              <a:buClr>
                <a:schemeClr val="dk1"/>
              </a:buClr>
              <a:buSzPts val="2100"/>
              <a:buNone/>
              <a:defRPr sz="2100"/>
            </a:lvl8pPr>
            <a:lvl9pPr lvl="8" algn="ctr">
              <a:lnSpc>
                <a:spcPct val="100000"/>
              </a:lnSpc>
              <a:spcBef>
                <a:spcPts val="0"/>
              </a:spcBef>
              <a:spcAft>
                <a:spcPts val="0"/>
              </a:spcAft>
              <a:buClr>
                <a:schemeClr val="dk1"/>
              </a:buClr>
              <a:buSzPts val="2100"/>
              <a:buNone/>
              <a:defRPr sz="2100"/>
            </a:lvl9pPr>
          </a:lstStyle>
          <a:p>
            <a:r>
              <a:rPr lang="zh-TW" altLang="en-US"/>
              <a:t>按一下以編輯母片子標題樣式</a:t>
            </a:r>
            <a:endParaRPr/>
          </a:p>
        </p:txBody>
      </p:sp>
    </p:spTree>
    <p:extLst>
      <p:ext uri="{BB962C8B-B14F-4D97-AF65-F5344CB8AC3E}">
        <p14:creationId xmlns:p14="http://schemas.microsoft.com/office/powerpoint/2010/main" val="13676696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Image, Right">
    <p:spTree>
      <p:nvGrpSpPr>
        <p:cNvPr id="1" name=""/>
        <p:cNvGrpSpPr/>
        <p:nvPr/>
      </p:nvGrpSpPr>
      <p:grpSpPr>
        <a:xfrm>
          <a:off x="0" y="0"/>
          <a:ext cx="0" cy="0"/>
          <a:chOff x="0" y="0"/>
          <a:chExt cx="0" cy="0"/>
        </a:xfrm>
      </p:grpSpPr>
      <p:sp>
        <p:nvSpPr>
          <p:cNvPr id="5" name="Picture Placeholder 8">
            <a:extLst>
              <a:ext uri="{FF2B5EF4-FFF2-40B4-BE49-F238E27FC236}">
                <a16:creationId xmlns:a16="http://schemas.microsoft.com/office/drawing/2014/main" id="{9E02E643-C8B8-9A49-8DB6-5422F19F23A0}"/>
              </a:ext>
            </a:extLst>
          </p:cNvPr>
          <p:cNvSpPr>
            <a:spLocks noGrp="1"/>
          </p:cNvSpPr>
          <p:nvPr>
            <p:ph type="pic" sz="quarter" idx="14"/>
          </p:nvPr>
        </p:nvSpPr>
        <p:spPr>
          <a:xfrm>
            <a:off x="4284364" y="1526289"/>
            <a:ext cx="4171068" cy="2882687"/>
          </a:xfrm>
          <a:prstGeom prst="rect">
            <a:avLst/>
          </a:prstGeom>
          <a:solidFill>
            <a:schemeClr val="accent2"/>
          </a:solidFill>
        </p:spPr>
        <p:txBody>
          <a:bodyPr>
            <a:normAutofit/>
          </a:bodyPr>
          <a:lstStyle>
            <a:lvl1pPr>
              <a:defRPr sz="788"/>
            </a:lvl1pPr>
          </a:lstStyle>
          <a:p>
            <a:r>
              <a:rPr lang="en-US"/>
              <a:t>Click icon to add picture</a:t>
            </a:r>
            <a:endParaRPr lang="en-US" dirty="0"/>
          </a:p>
        </p:txBody>
      </p:sp>
      <p:sp>
        <p:nvSpPr>
          <p:cNvPr id="7" name="Title 24">
            <a:extLst>
              <a:ext uri="{FF2B5EF4-FFF2-40B4-BE49-F238E27FC236}">
                <a16:creationId xmlns:a16="http://schemas.microsoft.com/office/drawing/2014/main" id="{BA3319D0-96F0-4C8E-A15F-59481589A7A5}"/>
              </a:ext>
            </a:extLst>
          </p:cNvPr>
          <p:cNvSpPr>
            <a:spLocks noGrp="1"/>
          </p:cNvSpPr>
          <p:nvPr>
            <p:ph type="title" hasCustomPrompt="1"/>
          </p:nvPr>
        </p:nvSpPr>
        <p:spPr>
          <a:xfrm>
            <a:off x="627671" y="573882"/>
            <a:ext cx="7886700" cy="380874"/>
          </a:xfrm>
        </p:spPr>
        <p:txBody>
          <a:bodyPr/>
          <a:lstStyle>
            <a:lvl1pPr>
              <a:defRPr sz="2250"/>
            </a:lvl1pPr>
          </a:lstStyle>
          <a:p>
            <a:r>
              <a:rPr lang="en-US" dirty="0"/>
              <a:t>&lt;Slide Title Here&gt;</a:t>
            </a:r>
            <a:endParaRPr lang="en-HK" dirty="0"/>
          </a:p>
        </p:txBody>
      </p:sp>
      <p:sp>
        <p:nvSpPr>
          <p:cNvPr id="10" name="Text Placeholder 9">
            <a:extLst>
              <a:ext uri="{FF2B5EF4-FFF2-40B4-BE49-F238E27FC236}">
                <a16:creationId xmlns:a16="http://schemas.microsoft.com/office/drawing/2014/main" id="{078EAC23-88FF-458F-9AFA-669FBD2784AD}"/>
              </a:ext>
            </a:extLst>
          </p:cNvPr>
          <p:cNvSpPr>
            <a:spLocks noGrp="1"/>
          </p:cNvSpPr>
          <p:nvPr>
            <p:ph type="body" sz="quarter" idx="15" hasCustomPrompt="1"/>
          </p:nvPr>
        </p:nvSpPr>
        <p:spPr>
          <a:xfrm>
            <a:off x="627671" y="1365647"/>
            <a:ext cx="3386515" cy="3043329"/>
          </a:xfrm>
        </p:spPr>
        <p:txBody>
          <a:bodyPr anchor="t">
            <a:normAutofit/>
          </a:bodyPr>
          <a:lstStyle>
            <a:lvl1pPr marL="214313" indent="-214313">
              <a:lnSpc>
                <a:spcPct val="150000"/>
              </a:lnSpc>
              <a:spcBef>
                <a:spcPts val="375"/>
              </a:spcBef>
              <a:buFont typeface="Arial" panose="020B0604020202020204" pitchFamily="34" charset="0"/>
              <a:buChar char="•"/>
              <a:defRPr sz="1650">
                <a:solidFill>
                  <a:schemeClr val="bg1"/>
                </a:solidFill>
                <a:latin typeface="+mn-lt"/>
                <a:ea typeface="Lato Medium" panose="020F0502020204030203" pitchFamily="34" charset="0"/>
                <a:cs typeface="Lato Medium" panose="020F0502020204030203" pitchFamily="34" charset="0"/>
              </a:defRPr>
            </a:lvl1pPr>
            <a:lvl2pPr>
              <a:defRPr sz="1650">
                <a:solidFill>
                  <a:schemeClr val="bg1"/>
                </a:solidFill>
              </a:defRPr>
            </a:lvl2pPr>
            <a:lvl3pPr>
              <a:defRPr sz="1650">
                <a:solidFill>
                  <a:schemeClr val="bg1"/>
                </a:solidFill>
              </a:defRPr>
            </a:lvl3pPr>
          </a:lstStyle>
          <a:p>
            <a:pPr lvl="0"/>
            <a:r>
              <a:rPr lang="en-US" dirty="0"/>
              <a:t>&lt;Content e.g. </a:t>
            </a:r>
            <a:r>
              <a:rPr lang="en-HK" dirty="0"/>
              <a:t>Flipbook is a tiny book that contains a series of images and there will be frame per frame animation when you flip the book page by page.</a:t>
            </a:r>
            <a:r>
              <a:rPr lang="en-US" dirty="0"/>
              <a:t>&gt;</a:t>
            </a:r>
          </a:p>
          <a:p>
            <a:pPr lvl="0"/>
            <a:endParaRPr lang="en-HK" dirty="0">
              <a:solidFill>
                <a:schemeClr val="bg1"/>
              </a:solidFill>
            </a:endParaRPr>
          </a:p>
          <a:p>
            <a:pPr marL="571500" indent="-571500">
              <a:lnSpc>
                <a:spcPct val="150000"/>
              </a:lnSpc>
              <a:spcBef>
                <a:spcPts val="1000"/>
              </a:spcBef>
              <a:buFont typeface="Arial" panose="020B0604020202020204" pitchFamily="34" charset="0"/>
              <a:buChar char="•"/>
            </a:pPr>
            <a:r>
              <a:rPr lang="en-HK" dirty="0">
                <a:solidFill>
                  <a:schemeClr val="bg1"/>
                </a:solidFill>
              </a:rPr>
              <a:t>&lt;First&gt;</a:t>
            </a:r>
          </a:p>
          <a:p>
            <a:pPr marL="557144" lvl="1" indent="-214313">
              <a:lnSpc>
                <a:spcPct val="150000"/>
              </a:lnSpc>
              <a:spcBef>
                <a:spcPts val="375"/>
              </a:spcBef>
              <a:buSzPct val="70000"/>
              <a:buFont typeface="Courier New" panose="02070309020205020404" pitchFamily="49" charset="0"/>
              <a:buChar char="o"/>
            </a:pPr>
            <a:r>
              <a:rPr lang="en-HK" dirty="0">
                <a:solidFill>
                  <a:schemeClr val="bg1"/>
                </a:solidFill>
              </a:rPr>
              <a:t>&lt;Second&gt;</a:t>
            </a:r>
          </a:p>
          <a:p>
            <a:pPr marL="899975" lvl="2" indent="-214313">
              <a:lnSpc>
                <a:spcPct val="150000"/>
              </a:lnSpc>
              <a:spcBef>
                <a:spcPts val="375"/>
              </a:spcBef>
              <a:buSzPct val="80000"/>
              <a:buFont typeface="Wingdings" panose="05000000000000000000" pitchFamily="2" charset="2"/>
              <a:buChar char="v"/>
            </a:pPr>
            <a:r>
              <a:rPr lang="en-HK" dirty="0">
                <a:solidFill>
                  <a:schemeClr val="bg1"/>
                </a:solidFill>
              </a:rPr>
              <a:t>&lt;Third&gt;</a:t>
            </a:r>
          </a:p>
          <a:p>
            <a:pPr lvl="0"/>
            <a:endParaRPr lang="en-HK" dirty="0"/>
          </a:p>
        </p:txBody>
      </p:sp>
      <p:sp>
        <p:nvSpPr>
          <p:cNvPr id="2" name="Footer Placeholder 1">
            <a:extLst>
              <a:ext uri="{FF2B5EF4-FFF2-40B4-BE49-F238E27FC236}">
                <a16:creationId xmlns:a16="http://schemas.microsoft.com/office/drawing/2014/main" id="{CD36B2EE-508F-054F-836D-E0CC1ABBB74B}"/>
              </a:ext>
            </a:extLst>
          </p:cNvPr>
          <p:cNvSpPr>
            <a:spLocks noGrp="1"/>
          </p:cNvSpPr>
          <p:nvPr>
            <p:ph type="ftr" sz="quarter" idx="17"/>
          </p:nvPr>
        </p:nvSpPr>
        <p:spPr>
          <a:xfrm>
            <a:off x="628280" y="4706505"/>
            <a:ext cx="3086100" cy="273844"/>
          </a:xfrm>
          <a:prstGeom prst="rect">
            <a:avLst/>
          </a:prstGeom>
        </p:spPr>
        <p:txBody>
          <a:bodyPr/>
          <a:lstStyle/>
          <a:p>
            <a:r>
              <a:rPr lang="en-US" dirty="0"/>
              <a:t>Copyright </a:t>
            </a:r>
            <a:r>
              <a:rPr lang="en-HK" dirty="0"/>
              <a:t>© 2021 Krystal Institute Limited. All rights reserved</a:t>
            </a:r>
            <a:endParaRPr lang="en-US" dirty="0"/>
          </a:p>
        </p:txBody>
      </p:sp>
      <p:sp>
        <p:nvSpPr>
          <p:cNvPr id="3" name="Slide Number Placeholder 2">
            <a:extLst>
              <a:ext uri="{FF2B5EF4-FFF2-40B4-BE49-F238E27FC236}">
                <a16:creationId xmlns:a16="http://schemas.microsoft.com/office/drawing/2014/main" id="{9E07804B-13FC-9F4C-8888-97F387E8796E}"/>
              </a:ext>
            </a:extLst>
          </p:cNvPr>
          <p:cNvSpPr>
            <a:spLocks noGrp="1"/>
          </p:cNvSpPr>
          <p:nvPr>
            <p:ph type="sldNum" sz="quarter" idx="18"/>
          </p:nvPr>
        </p:nvSpPr>
        <p:spPr/>
        <p:txBody>
          <a:body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222003890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extLst>
    <p:ext uri="{DCECCB84-F9BA-43D5-87BE-67443E8EF086}">
      <p15:sldGuideLst xmlns:p15="http://schemas.microsoft.com/office/powerpoint/2012/main">
        <p15:guide id="1" pos="6646">
          <p15:clr>
            <a:srgbClr val="9FCC3B"/>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esson Outline">
    <p:spTree>
      <p:nvGrpSpPr>
        <p:cNvPr id="1" name=""/>
        <p:cNvGrpSpPr/>
        <p:nvPr/>
      </p:nvGrpSpPr>
      <p:grpSpPr>
        <a:xfrm>
          <a:off x="0" y="0"/>
          <a:ext cx="0" cy="0"/>
          <a:chOff x="0" y="0"/>
          <a:chExt cx="0" cy="0"/>
        </a:xfrm>
      </p:grpSpPr>
      <p:sp>
        <p:nvSpPr>
          <p:cNvPr id="8" name="矩形: 圆角 7">
            <a:extLst>
              <a:ext uri="{FF2B5EF4-FFF2-40B4-BE49-F238E27FC236}">
                <a16:creationId xmlns:a16="http://schemas.microsoft.com/office/drawing/2014/main" id="{49FE92D0-3884-4D0D-A700-9B39F14FEB58}"/>
              </a:ext>
            </a:extLst>
          </p:cNvPr>
          <p:cNvSpPr/>
          <p:nvPr/>
        </p:nvSpPr>
        <p:spPr>
          <a:xfrm>
            <a:off x="834317" y="1599648"/>
            <a:ext cx="7475367" cy="2473960"/>
          </a:xfrm>
          <a:prstGeom prst="roundRect">
            <a:avLst/>
          </a:prstGeom>
          <a:solidFill>
            <a:schemeClr val="tx1">
              <a:lumMod val="95000"/>
              <a:alpha val="69804"/>
            </a:schemeClr>
          </a:solidFill>
          <a:ln w="57150">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5" name="Title 24">
            <a:extLst>
              <a:ext uri="{FF2B5EF4-FFF2-40B4-BE49-F238E27FC236}">
                <a16:creationId xmlns:a16="http://schemas.microsoft.com/office/drawing/2014/main" id="{39E864CA-15A8-4631-B343-690ED8DAC581}"/>
              </a:ext>
            </a:extLst>
          </p:cNvPr>
          <p:cNvSpPr>
            <a:spLocks noGrp="1"/>
          </p:cNvSpPr>
          <p:nvPr>
            <p:ph type="title" hasCustomPrompt="1"/>
          </p:nvPr>
        </p:nvSpPr>
        <p:spPr/>
        <p:txBody>
          <a:bodyPr/>
          <a:lstStyle>
            <a:lvl1pPr>
              <a:defRPr/>
            </a:lvl1pPr>
          </a:lstStyle>
          <a:p>
            <a:r>
              <a:rPr lang="en-US" dirty="0"/>
              <a:t>Lesson Outline</a:t>
            </a:r>
            <a:endParaRPr lang="en-HK" dirty="0"/>
          </a:p>
        </p:txBody>
      </p:sp>
      <p:sp>
        <p:nvSpPr>
          <p:cNvPr id="9" name="Text Placeholder 8">
            <a:extLst>
              <a:ext uri="{FF2B5EF4-FFF2-40B4-BE49-F238E27FC236}">
                <a16:creationId xmlns:a16="http://schemas.microsoft.com/office/drawing/2014/main" id="{895AB9A3-3664-47EB-A624-97676D733E1B}"/>
              </a:ext>
            </a:extLst>
          </p:cNvPr>
          <p:cNvSpPr>
            <a:spLocks noGrp="1"/>
          </p:cNvSpPr>
          <p:nvPr>
            <p:ph type="body" sz="quarter" idx="16" hasCustomPrompt="1"/>
          </p:nvPr>
        </p:nvSpPr>
        <p:spPr>
          <a:xfrm>
            <a:off x="1328744" y="1986317"/>
            <a:ext cx="6486513" cy="1700621"/>
          </a:xfrm>
        </p:spPr>
        <p:txBody>
          <a:bodyPr/>
          <a:lstStyle>
            <a:lvl1pPr marL="214313" indent="-214313">
              <a:lnSpc>
                <a:spcPct val="150000"/>
              </a:lnSpc>
              <a:spcBef>
                <a:spcPts val="375"/>
              </a:spcBef>
              <a:buFont typeface="Arial" panose="020B0604020202020204" pitchFamily="34" charset="0"/>
              <a:buChar char="•"/>
              <a:defRPr sz="1800">
                <a:latin typeface="+mn-lt"/>
              </a:defRPr>
            </a:lvl1pPr>
            <a:lvl2pPr>
              <a:defRPr sz="1800">
                <a:latin typeface="+mn-lt"/>
              </a:defRPr>
            </a:lvl2pPr>
            <a:lvl3pPr>
              <a:defRPr sz="1800">
                <a:latin typeface="+mn-lt"/>
              </a:defRPr>
            </a:lvl3pPr>
          </a:lstStyle>
          <a:p>
            <a:pPr marL="571500" indent="-571500">
              <a:lnSpc>
                <a:spcPct val="150000"/>
              </a:lnSpc>
              <a:spcBef>
                <a:spcPts val="1000"/>
              </a:spcBef>
              <a:buFont typeface="Arial" panose="020B0604020202020204" pitchFamily="34" charset="0"/>
              <a:buChar char="•"/>
            </a:pPr>
            <a:r>
              <a:rPr lang="en-HK" sz="1800" dirty="0">
                <a:solidFill>
                  <a:schemeClr val="bg1"/>
                </a:solidFill>
              </a:rPr>
              <a:t>Mention the specific lesson outcomes or QF points</a:t>
            </a:r>
          </a:p>
        </p:txBody>
      </p:sp>
      <p:sp>
        <p:nvSpPr>
          <p:cNvPr id="2" name="Footer Placeholder 1">
            <a:extLst>
              <a:ext uri="{FF2B5EF4-FFF2-40B4-BE49-F238E27FC236}">
                <a16:creationId xmlns:a16="http://schemas.microsoft.com/office/drawing/2014/main" id="{34C8EBD3-02DE-3F4F-B7F1-9C07B847B04F}"/>
              </a:ext>
            </a:extLst>
          </p:cNvPr>
          <p:cNvSpPr>
            <a:spLocks noGrp="1"/>
          </p:cNvSpPr>
          <p:nvPr>
            <p:ph type="ftr" sz="quarter" idx="17"/>
          </p:nvPr>
        </p:nvSpPr>
        <p:spPr>
          <a:xfrm>
            <a:off x="628280" y="4706505"/>
            <a:ext cx="3086100" cy="273844"/>
          </a:xfrm>
          <a:prstGeom prst="rect">
            <a:avLst/>
          </a:prstGeom>
        </p:spPr>
        <p:txBody>
          <a:bodyPr/>
          <a:lstStyle/>
          <a:p>
            <a:r>
              <a:rPr lang="en-US" dirty="0"/>
              <a:t>Copyright </a:t>
            </a:r>
            <a:r>
              <a:rPr lang="en-HK" dirty="0"/>
              <a:t>© 2021 Krystal Institute Limited. All rights reserved</a:t>
            </a:r>
            <a:endParaRPr lang="en-US" dirty="0"/>
          </a:p>
        </p:txBody>
      </p:sp>
      <p:sp>
        <p:nvSpPr>
          <p:cNvPr id="3" name="Slide Number Placeholder 2">
            <a:extLst>
              <a:ext uri="{FF2B5EF4-FFF2-40B4-BE49-F238E27FC236}">
                <a16:creationId xmlns:a16="http://schemas.microsoft.com/office/drawing/2014/main" id="{961D43AA-30B3-3941-B207-A416EBA3DB7F}"/>
              </a:ext>
            </a:extLst>
          </p:cNvPr>
          <p:cNvSpPr>
            <a:spLocks noGrp="1"/>
          </p:cNvSpPr>
          <p:nvPr>
            <p:ph type="sldNum" sz="quarter" idx="18"/>
          </p:nvPr>
        </p:nvSpPr>
        <p:spPr/>
        <p:txBody>
          <a:body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349439070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Learning Outcomes">
    <p:spTree>
      <p:nvGrpSpPr>
        <p:cNvPr id="1" name=""/>
        <p:cNvGrpSpPr/>
        <p:nvPr/>
      </p:nvGrpSpPr>
      <p:grpSpPr>
        <a:xfrm>
          <a:off x="0" y="0"/>
          <a:ext cx="0" cy="0"/>
          <a:chOff x="0" y="0"/>
          <a:chExt cx="0" cy="0"/>
        </a:xfrm>
      </p:grpSpPr>
      <p:sp>
        <p:nvSpPr>
          <p:cNvPr id="28" name="Picture Placeholder 8">
            <a:extLst>
              <a:ext uri="{FF2B5EF4-FFF2-40B4-BE49-F238E27FC236}">
                <a16:creationId xmlns:a16="http://schemas.microsoft.com/office/drawing/2014/main" id="{D0C62560-1E8A-44F2-821D-E78729A3683F}"/>
              </a:ext>
            </a:extLst>
          </p:cNvPr>
          <p:cNvSpPr>
            <a:spLocks noGrp="1"/>
          </p:cNvSpPr>
          <p:nvPr>
            <p:ph type="pic" sz="quarter" idx="18" hasCustomPrompt="1"/>
          </p:nvPr>
        </p:nvSpPr>
        <p:spPr>
          <a:xfrm>
            <a:off x="4668606" y="2064313"/>
            <a:ext cx="2022593" cy="2022062"/>
          </a:xfrm>
          <a:prstGeom prst="ellipse">
            <a:avLst/>
          </a:prstGeom>
          <a:solidFill>
            <a:schemeClr val="accent2"/>
          </a:solidFill>
        </p:spPr>
        <p:txBody>
          <a:bodyPr anchor="ctr">
            <a:normAutofit/>
          </a:bodyPr>
          <a:lstStyle>
            <a:lvl1pPr marL="0" indent="0" algn="ctr">
              <a:buNone/>
              <a:defRPr sz="1050" b="1"/>
            </a:lvl1pPr>
          </a:lstStyle>
          <a:p>
            <a:r>
              <a:rPr lang="en-US" dirty="0"/>
              <a:t>&lt;Make your own basic shape to replace this, with no border&gt;</a:t>
            </a:r>
          </a:p>
        </p:txBody>
      </p:sp>
      <p:sp>
        <p:nvSpPr>
          <p:cNvPr id="26" name="Picture Placeholder 8">
            <a:extLst>
              <a:ext uri="{FF2B5EF4-FFF2-40B4-BE49-F238E27FC236}">
                <a16:creationId xmlns:a16="http://schemas.microsoft.com/office/drawing/2014/main" id="{F6D9AEBD-B55A-4DB4-9FAF-8CDABE90D67F}"/>
              </a:ext>
            </a:extLst>
          </p:cNvPr>
          <p:cNvSpPr>
            <a:spLocks noGrp="1"/>
          </p:cNvSpPr>
          <p:nvPr>
            <p:ph type="pic" sz="quarter" idx="17" hasCustomPrompt="1"/>
          </p:nvPr>
        </p:nvSpPr>
        <p:spPr>
          <a:xfrm>
            <a:off x="2575397" y="2720731"/>
            <a:ext cx="1366003" cy="1365644"/>
          </a:xfrm>
          <a:prstGeom prst="ellipse">
            <a:avLst/>
          </a:prstGeom>
          <a:solidFill>
            <a:schemeClr val="accent2"/>
          </a:solidFill>
        </p:spPr>
        <p:txBody>
          <a:bodyPr anchor="ctr">
            <a:normAutofit/>
          </a:bodyPr>
          <a:lstStyle>
            <a:lvl1pPr marL="0" indent="0" algn="ctr">
              <a:buNone/>
              <a:defRPr sz="900" b="1"/>
            </a:lvl1pPr>
          </a:lstStyle>
          <a:p>
            <a:r>
              <a:rPr lang="en-US" dirty="0"/>
              <a:t>&lt;Make your own basic shape to replace this, with no border&gt;</a:t>
            </a:r>
          </a:p>
        </p:txBody>
      </p:sp>
      <p:sp>
        <p:nvSpPr>
          <p:cNvPr id="25" name="Title 24">
            <a:extLst>
              <a:ext uri="{FF2B5EF4-FFF2-40B4-BE49-F238E27FC236}">
                <a16:creationId xmlns:a16="http://schemas.microsoft.com/office/drawing/2014/main" id="{39E864CA-15A8-4631-B343-690ED8DAC581}"/>
              </a:ext>
            </a:extLst>
          </p:cNvPr>
          <p:cNvSpPr>
            <a:spLocks noGrp="1"/>
          </p:cNvSpPr>
          <p:nvPr>
            <p:ph type="title" hasCustomPrompt="1"/>
          </p:nvPr>
        </p:nvSpPr>
        <p:spPr/>
        <p:txBody>
          <a:bodyPr/>
          <a:lstStyle>
            <a:lvl1pPr>
              <a:defRPr/>
            </a:lvl1pPr>
          </a:lstStyle>
          <a:p>
            <a:r>
              <a:rPr lang="en-US" dirty="0"/>
              <a:t>Contents</a:t>
            </a:r>
            <a:endParaRPr lang="en-HK" dirty="0"/>
          </a:p>
        </p:txBody>
      </p:sp>
      <p:sp>
        <p:nvSpPr>
          <p:cNvPr id="17" name="Text Placeholder 16">
            <a:extLst>
              <a:ext uri="{FF2B5EF4-FFF2-40B4-BE49-F238E27FC236}">
                <a16:creationId xmlns:a16="http://schemas.microsoft.com/office/drawing/2014/main" id="{564A9C82-6CA8-4CBB-AFEB-1F31E7537BA1}"/>
              </a:ext>
            </a:extLst>
          </p:cNvPr>
          <p:cNvSpPr>
            <a:spLocks noGrp="1"/>
          </p:cNvSpPr>
          <p:nvPr>
            <p:ph type="body" sz="quarter" idx="13" hasCustomPrompt="1"/>
          </p:nvPr>
        </p:nvSpPr>
        <p:spPr>
          <a:xfrm>
            <a:off x="2575397" y="3130602"/>
            <a:ext cx="1366003" cy="545902"/>
          </a:xfrm>
        </p:spPr>
        <p:txBody>
          <a:bodyPr anchor="ctr"/>
          <a:lstStyle>
            <a:lvl1pPr algn="ctr">
              <a:buNone/>
              <a:defRPr b="1">
                <a:solidFill>
                  <a:schemeClr val="tx1"/>
                </a:solidFill>
              </a:defRPr>
            </a:lvl1pPr>
          </a:lstStyle>
          <a:p>
            <a:pPr lvl="0"/>
            <a:r>
              <a:rPr lang="en-US" dirty="0"/>
              <a:t>&lt;Point #1&gt;</a:t>
            </a:r>
            <a:endParaRPr lang="en-HK" dirty="0"/>
          </a:p>
        </p:txBody>
      </p:sp>
      <p:sp>
        <p:nvSpPr>
          <p:cNvPr id="22" name="Text Placeholder 16">
            <a:extLst>
              <a:ext uri="{FF2B5EF4-FFF2-40B4-BE49-F238E27FC236}">
                <a16:creationId xmlns:a16="http://schemas.microsoft.com/office/drawing/2014/main" id="{DF68D35B-17DF-477F-A02D-0112CDF4AC8C}"/>
              </a:ext>
            </a:extLst>
          </p:cNvPr>
          <p:cNvSpPr>
            <a:spLocks noGrp="1"/>
          </p:cNvSpPr>
          <p:nvPr>
            <p:ph type="body" sz="quarter" idx="14" hasCustomPrompt="1"/>
          </p:nvPr>
        </p:nvSpPr>
        <p:spPr>
          <a:xfrm>
            <a:off x="4996901" y="2818628"/>
            <a:ext cx="1366003" cy="545902"/>
          </a:xfrm>
        </p:spPr>
        <p:txBody>
          <a:bodyPr anchor="ctr"/>
          <a:lstStyle>
            <a:lvl1pPr marL="0" indent="0" algn="ctr">
              <a:buNone/>
              <a:defRPr b="1">
                <a:solidFill>
                  <a:schemeClr val="tx1"/>
                </a:solidFill>
              </a:defRPr>
            </a:lvl1pPr>
          </a:lstStyle>
          <a:p>
            <a:pPr lvl="0"/>
            <a:r>
              <a:rPr lang="en-US" dirty="0"/>
              <a:t>&lt;Point #2&gt;</a:t>
            </a:r>
            <a:endParaRPr lang="en-HK" dirty="0"/>
          </a:p>
        </p:txBody>
      </p:sp>
      <p:sp>
        <p:nvSpPr>
          <p:cNvPr id="24" name="Text Placeholder 23">
            <a:extLst>
              <a:ext uri="{FF2B5EF4-FFF2-40B4-BE49-F238E27FC236}">
                <a16:creationId xmlns:a16="http://schemas.microsoft.com/office/drawing/2014/main" id="{1222A6F0-47D5-4292-A4C6-630880308CDE}"/>
              </a:ext>
            </a:extLst>
          </p:cNvPr>
          <p:cNvSpPr>
            <a:spLocks noGrp="1"/>
          </p:cNvSpPr>
          <p:nvPr>
            <p:ph type="body" sz="quarter" idx="19" hasCustomPrompt="1"/>
          </p:nvPr>
        </p:nvSpPr>
        <p:spPr>
          <a:xfrm>
            <a:off x="2672648" y="2223840"/>
            <a:ext cx="1171502" cy="426244"/>
          </a:xfrm>
        </p:spPr>
        <p:txBody>
          <a:bodyPr anchor="ctr"/>
          <a:lstStyle>
            <a:lvl1pPr algn="ctr">
              <a:buNone/>
              <a:defRPr sz="1800">
                <a:latin typeface="Lato Light" panose="020F0502020204030203"/>
              </a:defRPr>
            </a:lvl1pPr>
            <a:lvl2pPr>
              <a:defRPr>
                <a:latin typeface="Lato Light" panose="020F0502020204030203"/>
              </a:defRPr>
            </a:lvl2pPr>
            <a:lvl3pPr>
              <a:defRPr>
                <a:latin typeface="Lato Light" panose="020F0502020204030203"/>
              </a:defRPr>
            </a:lvl3pPr>
            <a:lvl4pPr>
              <a:defRPr>
                <a:latin typeface="Lato Light" panose="020F0502020204030203"/>
              </a:defRPr>
            </a:lvl4pPr>
            <a:lvl5pPr>
              <a:defRPr>
                <a:latin typeface="Lato Light" panose="020F0502020204030203"/>
              </a:defRPr>
            </a:lvl5pPr>
          </a:lstStyle>
          <a:p>
            <a:pPr lvl="0"/>
            <a:r>
              <a:rPr lang="en-US" dirty="0"/>
              <a:t>x.1</a:t>
            </a:r>
            <a:endParaRPr lang="en-HK" dirty="0"/>
          </a:p>
        </p:txBody>
      </p:sp>
      <p:sp>
        <p:nvSpPr>
          <p:cNvPr id="29" name="Text Placeholder 23">
            <a:extLst>
              <a:ext uri="{FF2B5EF4-FFF2-40B4-BE49-F238E27FC236}">
                <a16:creationId xmlns:a16="http://schemas.microsoft.com/office/drawing/2014/main" id="{27E1782A-A4D2-4AC1-9EE1-6A09664C9B7C}"/>
              </a:ext>
            </a:extLst>
          </p:cNvPr>
          <p:cNvSpPr>
            <a:spLocks noGrp="1"/>
          </p:cNvSpPr>
          <p:nvPr>
            <p:ph type="body" sz="quarter" idx="20" hasCustomPrompt="1"/>
          </p:nvPr>
        </p:nvSpPr>
        <p:spPr>
          <a:xfrm>
            <a:off x="5094151" y="1551186"/>
            <a:ext cx="1171502" cy="426244"/>
          </a:xfrm>
        </p:spPr>
        <p:txBody>
          <a:bodyPr anchor="ctr"/>
          <a:lstStyle>
            <a:lvl1pPr algn="ctr">
              <a:buNone/>
              <a:defRPr sz="1800">
                <a:latin typeface="Lato Light" panose="020F0502020204030203"/>
              </a:defRPr>
            </a:lvl1pPr>
            <a:lvl2pPr>
              <a:defRPr>
                <a:latin typeface="Lato Light" panose="020F0502020204030203"/>
              </a:defRPr>
            </a:lvl2pPr>
            <a:lvl3pPr>
              <a:defRPr>
                <a:latin typeface="Lato Light" panose="020F0502020204030203"/>
              </a:defRPr>
            </a:lvl3pPr>
            <a:lvl4pPr>
              <a:defRPr>
                <a:latin typeface="Lato Light" panose="020F0502020204030203"/>
              </a:defRPr>
            </a:lvl4pPr>
            <a:lvl5pPr>
              <a:defRPr>
                <a:latin typeface="Lato Light" panose="020F0502020204030203"/>
              </a:defRPr>
            </a:lvl5pPr>
          </a:lstStyle>
          <a:p>
            <a:pPr lvl="0"/>
            <a:r>
              <a:rPr lang="en-US" dirty="0"/>
              <a:t>x.2</a:t>
            </a:r>
            <a:endParaRPr lang="en-HK" dirty="0"/>
          </a:p>
        </p:txBody>
      </p:sp>
      <p:sp>
        <p:nvSpPr>
          <p:cNvPr id="2" name="Footer Placeholder 1">
            <a:extLst>
              <a:ext uri="{FF2B5EF4-FFF2-40B4-BE49-F238E27FC236}">
                <a16:creationId xmlns:a16="http://schemas.microsoft.com/office/drawing/2014/main" id="{71B8DFCB-52A9-B449-AD77-B2045DDBB3A6}"/>
              </a:ext>
            </a:extLst>
          </p:cNvPr>
          <p:cNvSpPr>
            <a:spLocks noGrp="1"/>
          </p:cNvSpPr>
          <p:nvPr>
            <p:ph type="ftr" sz="quarter" idx="21"/>
          </p:nvPr>
        </p:nvSpPr>
        <p:spPr>
          <a:xfrm>
            <a:off x="628280" y="4706505"/>
            <a:ext cx="3086100" cy="273844"/>
          </a:xfrm>
          <a:prstGeom prst="rect">
            <a:avLst/>
          </a:prstGeom>
        </p:spPr>
        <p:txBody>
          <a:bodyPr/>
          <a:lstStyle/>
          <a:p>
            <a:r>
              <a:rPr lang="en-US"/>
              <a:t>Copyright </a:t>
            </a:r>
            <a:r>
              <a:rPr lang="en-HK"/>
              <a:t>© 2021 Krystal Institute Limited. All rights reserved</a:t>
            </a:r>
            <a:endParaRPr lang="en-US" dirty="0"/>
          </a:p>
        </p:txBody>
      </p:sp>
      <p:sp>
        <p:nvSpPr>
          <p:cNvPr id="3" name="Slide Number Placeholder 2">
            <a:extLst>
              <a:ext uri="{FF2B5EF4-FFF2-40B4-BE49-F238E27FC236}">
                <a16:creationId xmlns:a16="http://schemas.microsoft.com/office/drawing/2014/main" id="{3EA99B8C-282C-004A-ADBD-CDEB7D06652F}"/>
              </a:ext>
            </a:extLst>
          </p:cNvPr>
          <p:cNvSpPr>
            <a:spLocks noGrp="1"/>
          </p:cNvSpPr>
          <p:nvPr>
            <p:ph type="sldNum" sz="quarter" idx="22"/>
          </p:nvPr>
        </p:nvSpPr>
        <p:spPr/>
        <p:txBody>
          <a:body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85796851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mage, Right">
    <p:spTree>
      <p:nvGrpSpPr>
        <p:cNvPr id="1" name=""/>
        <p:cNvGrpSpPr/>
        <p:nvPr/>
      </p:nvGrpSpPr>
      <p:grpSpPr>
        <a:xfrm>
          <a:off x="0" y="0"/>
          <a:ext cx="0" cy="0"/>
          <a:chOff x="0" y="0"/>
          <a:chExt cx="0" cy="0"/>
        </a:xfrm>
      </p:grpSpPr>
      <p:sp>
        <p:nvSpPr>
          <p:cNvPr id="5" name="Picture Placeholder 8">
            <a:extLst>
              <a:ext uri="{FF2B5EF4-FFF2-40B4-BE49-F238E27FC236}">
                <a16:creationId xmlns:a16="http://schemas.microsoft.com/office/drawing/2014/main" id="{9E02E643-C8B8-9A49-8DB6-5422F19F23A0}"/>
              </a:ext>
            </a:extLst>
          </p:cNvPr>
          <p:cNvSpPr>
            <a:spLocks noGrp="1"/>
          </p:cNvSpPr>
          <p:nvPr>
            <p:ph type="pic" sz="quarter" idx="14"/>
          </p:nvPr>
        </p:nvSpPr>
        <p:spPr>
          <a:xfrm>
            <a:off x="4284364" y="1526289"/>
            <a:ext cx="4171068" cy="2882687"/>
          </a:xfrm>
          <a:prstGeom prst="rect">
            <a:avLst/>
          </a:prstGeom>
          <a:solidFill>
            <a:schemeClr val="accent2"/>
          </a:solidFill>
        </p:spPr>
        <p:txBody>
          <a:bodyPr>
            <a:normAutofit/>
          </a:bodyPr>
          <a:lstStyle>
            <a:lvl1pPr>
              <a:defRPr sz="788"/>
            </a:lvl1pPr>
          </a:lstStyle>
          <a:p>
            <a:r>
              <a:rPr lang="en-US"/>
              <a:t>Click icon to add picture</a:t>
            </a:r>
            <a:endParaRPr lang="en-US" dirty="0"/>
          </a:p>
        </p:txBody>
      </p:sp>
      <p:sp>
        <p:nvSpPr>
          <p:cNvPr id="7" name="Title 24">
            <a:extLst>
              <a:ext uri="{FF2B5EF4-FFF2-40B4-BE49-F238E27FC236}">
                <a16:creationId xmlns:a16="http://schemas.microsoft.com/office/drawing/2014/main" id="{BA3319D0-96F0-4C8E-A15F-59481589A7A5}"/>
              </a:ext>
            </a:extLst>
          </p:cNvPr>
          <p:cNvSpPr>
            <a:spLocks noGrp="1"/>
          </p:cNvSpPr>
          <p:nvPr>
            <p:ph type="title" hasCustomPrompt="1"/>
          </p:nvPr>
        </p:nvSpPr>
        <p:spPr>
          <a:xfrm>
            <a:off x="627671" y="573882"/>
            <a:ext cx="7886700" cy="380874"/>
          </a:xfrm>
        </p:spPr>
        <p:txBody>
          <a:bodyPr/>
          <a:lstStyle>
            <a:lvl1pPr>
              <a:defRPr sz="2250"/>
            </a:lvl1pPr>
          </a:lstStyle>
          <a:p>
            <a:r>
              <a:rPr lang="en-US" dirty="0"/>
              <a:t>&lt;Slide Title Here&gt;</a:t>
            </a:r>
            <a:endParaRPr lang="en-HK" dirty="0"/>
          </a:p>
        </p:txBody>
      </p:sp>
      <p:sp>
        <p:nvSpPr>
          <p:cNvPr id="10" name="Text Placeholder 9">
            <a:extLst>
              <a:ext uri="{FF2B5EF4-FFF2-40B4-BE49-F238E27FC236}">
                <a16:creationId xmlns:a16="http://schemas.microsoft.com/office/drawing/2014/main" id="{078EAC23-88FF-458F-9AFA-669FBD2784AD}"/>
              </a:ext>
            </a:extLst>
          </p:cNvPr>
          <p:cNvSpPr>
            <a:spLocks noGrp="1"/>
          </p:cNvSpPr>
          <p:nvPr>
            <p:ph type="body" sz="quarter" idx="15" hasCustomPrompt="1"/>
          </p:nvPr>
        </p:nvSpPr>
        <p:spPr>
          <a:xfrm>
            <a:off x="627671" y="1365647"/>
            <a:ext cx="3386515" cy="3043329"/>
          </a:xfrm>
        </p:spPr>
        <p:txBody>
          <a:bodyPr anchor="t">
            <a:normAutofit/>
          </a:bodyPr>
          <a:lstStyle>
            <a:lvl1pPr marL="214313" indent="-214313">
              <a:lnSpc>
                <a:spcPct val="150000"/>
              </a:lnSpc>
              <a:spcBef>
                <a:spcPts val="375"/>
              </a:spcBef>
              <a:buFont typeface="Arial" panose="020B0604020202020204" pitchFamily="34" charset="0"/>
              <a:buChar char="•"/>
              <a:defRPr sz="1650">
                <a:solidFill>
                  <a:schemeClr val="bg1"/>
                </a:solidFill>
                <a:latin typeface="+mn-lt"/>
                <a:ea typeface="Lato Medium" panose="020F0502020204030203" pitchFamily="34" charset="0"/>
                <a:cs typeface="Lato Medium" panose="020F0502020204030203" pitchFamily="34" charset="0"/>
              </a:defRPr>
            </a:lvl1pPr>
            <a:lvl2pPr>
              <a:defRPr sz="1650">
                <a:solidFill>
                  <a:schemeClr val="bg1"/>
                </a:solidFill>
              </a:defRPr>
            </a:lvl2pPr>
            <a:lvl3pPr>
              <a:defRPr sz="1650">
                <a:solidFill>
                  <a:schemeClr val="bg1"/>
                </a:solidFill>
              </a:defRPr>
            </a:lvl3pPr>
          </a:lstStyle>
          <a:p>
            <a:pPr lvl="0"/>
            <a:r>
              <a:rPr lang="en-US" dirty="0"/>
              <a:t>&lt;Content e.g. </a:t>
            </a:r>
            <a:r>
              <a:rPr lang="en-HK" dirty="0"/>
              <a:t>Flipbook is a tiny book that contains a series of images and there will be frame per frame animation when you flip the book page by page.</a:t>
            </a:r>
            <a:r>
              <a:rPr lang="en-US" dirty="0"/>
              <a:t>&gt;</a:t>
            </a:r>
          </a:p>
          <a:p>
            <a:pPr lvl="0"/>
            <a:endParaRPr lang="en-HK" dirty="0">
              <a:solidFill>
                <a:schemeClr val="bg1"/>
              </a:solidFill>
            </a:endParaRPr>
          </a:p>
          <a:p>
            <a:pPr marL="571500" indent="-571500">
              <a:lnSpc>
                <a:spcPct val="150000"/>
              </a:lnSpc>
              <a:spcBef>
                <a:spcPts val="1000"/>
              </a:spcBef>
              <a:buFont typeface="Arial" panose="020B0604020202020204" pitchFamily="34" charset="0"/>
              <a:buChar char="•"/>
            </a:pPr>
            <a:r>
              <a:rPr lang="en-HK" dirty="0">
                <a:solidFill>
                  <a:schemeClr val="bg1"/>
                </a:solidFill>
              </a:rPr>
              <a:t>&lt;First&gt;</a:t>
            </a:r>
          </a:p>
          <a:p>
            <a:pPr marL="557144" lvl="1" indent="-214313">
              <a:lnSpc>
                <a:spcPct val="150000"/>
              </a:lnSpc>
              <a:spcBef>
                <a:spcPts val="375"/>
              </a:spcBef>
              <a:buSzPct val="70000"/>
              <a:buFont typeface="Courier New" panose="02070309020205020404" pitchFamily="49" charset="0"/>
              <a:buChar char="o"/>
            </a:pPr>
            <a:r>
              <a:rPr lang="en-HK" dirty="0">
                <a:solidFill>
                  <a:schemeClr val="bg1"/>
                </a:solidFill>
              </a:rPr>
              <a:t>&lt;Second&gt;</a:t>
            </a:r>
          </a:p>
          <a:p>
            <a:pPr marL="899975" lvl="2" indent="-214313">
              <a:lnSpc>
                <a:spcPct val="150000"/>
              </a:lnSpc>
              <a:spcBef>
                <a:spcPts val="375"/>
              </a:spcBef>
              <a:buSzPct val="80000"/>
              <a:buFont typeface="Wingdings" panose="05000000000000000000" pitchFamily="2" charset="2"/>
              <a:buChar char="v"/>
            </a:pPr>
            <a:r>
              <a:rPr lang="en-HK" dirty="0">
                <a:solidFill>
                  <a:schemeClr val="bg1"/>
                </a:solidFill>
              </a:rPr>
              <a:t>&lt;Third&gt;</a:t>
            </a:r>
          </a:p>
          <a:p>
            <a:pPr lvl="0"/>
            <a:endParaRPr lang="en-HK" dirty="0"/>
          </a:p>
        </p:txBody>
      </p:sp>
      <p:sp>
        <p:nvSpPr>
          <p:cNvPr id="2" name="Footer Placeholder 1">
            <a:extLst>
              <a:ext uri="{FF2B5EF4-FFF2-40B4-BE49-F238E27FC236}">
                <a16:creationId xmlns:a16="http://schemas.microsoft.com/office/drawing/2014/main" id="{CD36B2EE-508F-054F-836D-E0CC1ABBB74B}"/>
              </a:ext>
            </a:extLst>
          </p:cNvPr>
          <p:cNvSpPr>
            <a:spLocks noGrp="1"/>
          </p:cNvSpPr>
          <p:nvPr>
            <p:ph type="ftr" sz="quarter" idx="17"/>
          </p:nvPr>
        </p:nvSpPr>
        <p:spPr>
          <a:xfrm>
            <a:off x="628280" y="4706505"/>
            <a:ext cx="3086100" cy="273844"/>
          </a:xfrm>
          <a:prstGeom prst="rect">
            <a:avLst/>
          </a:prstGeom>
        </p:spPr>
        <p:txBody>
          <a:bodyPr/>
          <a:lstStyle/>
          <a:p>
            <a:r>
              <a:rPr lang="en-US" dirty="0"/>
              <a:t>Copyright </a:t>
            </a:r>
            <a:r>
              <a:rPr lang="en-HK" dirty="0"/>
              <a:t>© 2021 Krystal Institute Limited. All rights reserved</a:t>
            </a:r>
            <a:endParaRPr lang="en-US" dirty="0"/>
          </a:p>
        </p:txBody>
      </p:sp>
      <p:sp>
        <p:nvSpPr>
          <p:cNvPr id="3" name="Slide Number Placeholder 2">
            <a:extLst>
              <a:ext uri="{FF2B5EF4-FFF2-40B4-BE49-F238E27FC236}">
                <a16:creationId xmlns:a16="http://schemas.microsoft.com/office/drawing/2014/main" id="{9E07804B-13FC-9F4C-8888-97F387E8796E}"/>
              </a:ext>
            </a:extLst>
          </p:cNvPr>
          <p:cNvSpPr>
            <a:spLocks noGrp="1"/>
          </p:cNvSpPr>
          <p:nvPr>
            <p:ph type="sldNum" sz="quarter" idx="18"/>
          </p:nvPr>
        </p:nvSpPr>
        <p:spPr/>
        <p:txBody>
          <a:body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323241313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extLst>
    <p:ext uri="{DCECCB84-F9BA-43D5-87BE-67443E8EF086}">
      <p15:sldGuideLst xmlns:p15="http://schemas.microsoft.com/office/powerpoint/2012/main">
        <p15:guide id="1" pos="6646">
          <p15:clr>
            <a:srgbClr val="9FCC3B"/>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mage, Left">
    <p:spTree>
      <p:nvGrpSpPr>
        <p:cNvPr id="1" name=""/>
        <p:cNvGrpSpPr/>
        <p:nvPr/>
      </p:nvGrpSpPr>
      <p:grpSpPr>
        <a:xfrm>
          <a:off x="0" y="0"/>
          <a:ext cx="0" cy="0"/>
          <a:chOff x="0" y="0"/>
          <a:chExt cx="0" cy="0"/>
        </a:xfrm>
      </p:grpSpPr>
      <p:sp>
        <p:nvSpPr>
          <p:cNvPr id="6" name="Title 24">
            <a:extLst>
              <a:ext uri="{FF2B5EF4-FFF2-40B4-BE49-F238E27FC236}">
                <a16:creationId xmlns:a16="http://schemas.microsoft.com/office/drawing/2014/main" id="{75AA9749-A0D2-4406-A960-2FEBCA97D295}"/>
              </a:ext>
            </a:extLst>
          </p:cNvPr>
          <p:cNvSpPr>
            <a:spLocks noGrp="1"/>
          </p:cNvSpPr>
          <p:nvPr>
            <p:ph type="title" hasCustomPrompt="1"/>
          </p:nvPr>
        </p:nvSpPr>
        <p:spPr>
          <a:xfrm>
            <a:off x="627671" y="573882"/>
            <a:ext cx="7886700" cy="380874"/>
          </a:xfrm>
        </p:spPr>
        <p:txBody>
          <a:bodyPr/>
          <a:lstStyle>
            <a:lvl1pPr>
              <a:defRPr/>
            </a:lvl1pPr>
          </a:lstStyle>
          <a:p>
            <a:r>
              <a:rPr lang="en-US" dirty="0"/>
              <a:t>&lt;Slide Title Here&gt;</a:t>
            </a:r>
            <a:endParaRPr lang="en-HK" dirty="0"/>
          </a:p>
        </p:txBody>
      </p:sp>
      <p:sp>
        <p:nvSpPr>
          <p:cNvPr id="7" name="Picture Placeholder 8">
            <a:extLst>
              <a:ext uri="{FF2B5EF4-FFF2-40B4-BE49-F238E27FC236}">
                <a16:creationId xmlns:a16="http://schemas.microsoft.com/office/drawing/2014/main" id="{C5420959-9E2C-4756-B905-A4A79E99B241}"/>
              </a:ext>
            </a:extLst>
          </p:cNvPr>
          <p:cNvSpPr>
            <a:spLocks noGrp="1"/>
          </p:cNvSpPr>
          <p:nvPr>
            <p:ph type="pic" sz="quarter" idx="14"/>
          </p:nvPr>
        </p:nvSpPr>
        <p:spPr>
          <a:xfrm>
            <a:off x="976203" y="1725078"/>
            <a:ext cx="3595797" cy="2485108"/>
          </a:xfrm>
          <a:prstGeom prst="rect">
            <a:avLst/>
          </a:prstGeom>
          <a:solidFill>
            <a:schemeClr val="accent2"/>
          </a:solidFill>
        </p:spPr>
        <p:txBody>
          <a:bodyPr>
            <a:normAutofit/>
          </a:bodyPr>
          <a:lstStyle>
            <a:lvl1pPr>
              <a:defRPr sz="788"/>
            </a:lvl1pPr>
          </a:lstStyle>
          <a:p>
            <a:r>
              <a:rPr lang="en-US"/>
              <a:t>Click icon to add picture</a:t>
            </a:r>
            <a:endParaRPr lang="en-US" dirty="0"/>
          </a:p>
        </p:txBody>
      </p:sp>
      <p:sp>
        <p:nvSpPr>
          <p:cNvPr id="8" name="Text Placeholder 9">
            <a:extLst>
              <a:ext uri="{FF2B5EF4-FFF2-40B4-BE49-F238E27FC236}">
                <a16:creationId xmlns:a16="http://schemas.microsoft.com/office/drawing/2014/main" id="{8E4DEECA-8DD8-4F7A-BCAB-0AF4E7AC9946}"/>
              </a:ext>
            </a:extLst>
          </p:cNvPr>
          <p:cNvSpPr>
            <a:spLocks noGrp="1"/>
          </p:cNvSpPr>
          <p:nvPr>
            <p:ph type="body" sz="quarter" idx="15" hasCustomPrompt="1"/>
          </p:nvPr>
        </p:nvSpPr>
        <p:spPr>
          <a:xfrm>
            <a:off x="5301357" y="1365647"/>
            <a:ext cx="3386515" cy="3078748"/>
          </a:xfrm>
        </p:spPr>
        <p:txBody>
          <a:bodyPr anchor="t">
            <a:normAutofit/>
          </a:bodyPr>
          <a:lstStyle>
            <a:lvl1pPr marL="214313" indent="-214313">
              <a:lnSpc>
                <a:spcPct val="150000"/>
              </a:lnSpc>
              <a:spcBef>
                <a:spcPts val="375"/>
              </a:spcBef>
              <a:buFont typeface="Arial" panose="020B0604020202020204" pitchFamily="34" charset="0"/>
              <a:buChar char="•"/>
              <a:defRPr sz="1650">
                <a:latin typeface="+mn-lt"/>
              </a:defRPr>
            </a:lvl1pPr>
            <a:lvl2pPr>
              <a:defRPr sz="1650"/>
            </a:lvl2pPr>
            <a:lvl3pPr>
              <a:defRPr sz="1650"/>
            </a:lvl3pPr>
          </a:lstStyle>
          <a:p>
            <a:pPr lvl="0"/>
            <a:r>
              <a:rPr lang="en-US" dirty="0"/>
              <a:t>&lt;Content e.g. </a:t>
            </a:r>
            <a:r>
              <a:rPr lang="en-HK" dirty="0"/>
              <a:t>Flipbook is a tiny book that contains a series of images and there will be frame per frame animation when you flip the book page by page.</a:t>
            </a:r>
            <a:r>
              <a:rPr lang="en-US" dirty="0"/>
              <a:t>&gt;</a:t>
            </a:r>
          </a:p>
          <a:p>
            <a:pPr lvl="0"/>
            <a:endParaRPr lang="en-HK" dirty="0">
              <a:solidFill>
                <a:schemeClr val="bg1"/>
              </a:solidFill>
            </a:endParaRPr>
          </a:p>
          <a:p>
            <a:pPr marL="571500" indent="-571500">
              <a:lnSpc>
                <a:spcPct val="150000"/>
              </a:lnSpc>
              <a:spcBef>
                <a:spcPts val="1000"/>
              </a:spcBef>
              <a:buFont typeface="Arial" panose="020B0604020202020204" pitchFamily="34" charset="0"/>
              <a:buChar char="•"/>
            </a:pPr>
            <a:r>
              <a:rPr lang="en-HK" dirty="0">
                <a:solidFill>
                  <a:schemeClr val="bg1"/>
                </a:solidFill>
              </a:rPr>
              <a:t>&lt;First&gt;</a:t>
            </a:r>
          </a:p>
          <a:p>
            <a:pPr marL="557144" lvl="1" indent="-214313">
              <a:lnSpc>
                <a:spcPct val="150000"/>
              </a:lnSpc>
              <a:spcBef>
                <a:spcPts val="375"/>
              </a:spcBef>
              <a:buSzPct val="70000"/>
              <a:buFont typeface="Courier New" panose="02070309020205020404" pitchFamily="49" charset="0"/>
              <a:buChar char="o"/>
            </a:pPr>
            <a:r>
              <a:rPr lang="en-HK" dirty="0">
                <a:solidFill>
                  <a:schemeClr val="bg1"/>
                </a:solidFill>
              </a:rPr>
              <a:t>&lt;Second&gt;</a:t>
            </a:r>
          </a:p>
          <a:p>
            <a:pPr marL="899975" lvl="2" indent="-214313">
              <a:lnSpc>
                <a:spcPct val="150000"/>
              </a:lnSpc>
              <a:spcBef>
                <a:spcPts val="375"/>
              </a:spcBef>
              <a:buSzPct val="80000"/>
              <a:buFont typeface="Wingdings" panose="05000000000000000000" pitchFamily="2" charset="2"/>
              <a:buChar char="v"/>
            </a:pPr>
            <a:r>
              <a:rPr lang="en-HK" dirty="0">
                <a:solidFill>
                  <a:schemeClr val="bg1"/>
                </a:solidFill>
              </a:rPr>
              <a:t>&lt;Third&gt;</a:t>
            </a:r>
          </a:p>
        </p:txBody>
      </p:sp>
      <p:sp>
        <p:nvSpPr>
          <p:cNvPr id="2" name="Footer Placeholder 1">
            <a:extLst>
              <a:ext uri="{FF2B5EF4-FFF2-40B4-BE49-F238E27FC236}">
                <a16:creationId xmlns:a16="http://schemas.microsoft.com/office/drawing/2014/main" id="{9182CA34-897C-9943-865B-5EC69B386280}"/>
              </a:ext>
            </a:extLst>
          </p:cNvPr>
          <p:cNvSpPr>
            <a:spLocks noGrp="1"/>
          </p:cNvSpPr>
          <p:nvPr>
            <p:ph type="ftr" sz="quarter" idx="17"/>
          </p:nvPr>
        </p:nvSpPr>
        <p:spPr>
          <a:xfrm>
            <a:off x="628280" y="4706505"/>
            <a:ext cx="3086100" cy="273844"/>
          </a:xfrm>
          <a:prstGeom prst="rect">
            <a:avLst/>
          </a:prstGeom>
        </p:spPr>
        <p:txBody>
          <a:bodyPr/>
          <a:lstStyle/>
          <a:p>
            <a:r>
              <a:rPr lang="en-US"/>
              <a:t>Copyright </a:t>
            </a:r>
            <a:r>
              <a:rPr lang="en-HK"/>
              <a:t>© 2021 Krystal Institute Limited. All rights reserved</a:t>
            </a:r>
            <a:endParaRPr lang="en-US" dirty="0"/>
          </a:p>
        </p:txBody>
      </p:sp>
      <p:sp>
        <p:nvSpPr>
          <p:cNvPr id="3" name="Slide Number Placeholder 2">
            <a:extLst>
              <a:ext uri="{FF2B5EF4-FFF2-40B4-BE49-F238E27FC236}">
                <a16:creationId xmlns:a16="http://schemas.microsoft.com/office/drawing/2014/main" id="{62176B4C-32C3-BD4B-B666-E64A50C62E90}"/>
              </a:ext>
            </a:extLst>
          </p:cNvPr>
          <p:cNvSpPr>
            <a:spLocks noGrp="1"/>
          </p:cNvSpPr>
          <p:nvPr>
            <p:ph type="sldNum" sz="quarter" idx="18"/>
          </p:nvPr>
        </p:nvSpPr>
        <p:spPr/>
        <p:txBody>
          <a:body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359019421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extLst>
    <p:ext uri="{DCECCB84-F9BA-43D5-87BE-67443E8EF086}">
      <p15:sldGuideLst xmlns:p15="http://schemas.microsoft.com/office/powerpoint/2012/main">
        <p15:guide id="1" pos="8710">
          <p15:clr>
            <a:srgbClr val="9FCC3B"/>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mage, Below">
    <p:spTree>
      <p:nvGrpSpPr>
        <p:cNvPr id="1" name=""/>
        <p:cNvGrpSpPr/>
        <p:nvPr/>
      </p:nvGrpSpPr>
      <p:grpSpPr>
        <a:xfrm>
          <a:off x="0" y="0"/>
          <a:ext cx="0" cy="0"/>
          <a:chOff x="0" y="0"/>
          <a:chExt cx="0" cy="0"/>
        </a:xfrm>
      </p:grpSpPr>
      <p:sp>
        <p:nvSpPr>
          <p:cNvPr id="7" name="Title 24">
            <a:extLst>
              <a:ext uri="{FF2B5EF4-FFF2-40B4-BE49-F238E27FC236}">
                <a16:creationId xmlns:a16="http://schemas.microsoft.com/office/drawing/2014/main" id="{2F7C10D4-A8F6-4CC7-AC4D-06CB6329C271}"/>
              </a:ext>
            </a:extLst>
          </p:cNvPr>
          <p:cNvSpPr>
            <a:spLocks noGrp="1"/>
          </p:cNvSpPr>
          <p:nvPr>
            <p:ph type="title" hasCustomPrompt="1"/>
          </p:nvPr>
        </p:nvSpPr>
        <p:spPr>
          <a:xfrm>
            <a:off x="627671" y="573882"/>
            <a:ext cx="7886700" cy="380874"/>
          </a:xfrm>
        </p:spPr>
        <p:txBody>
          <a:bodyPr/>
          <a:lstStyle>
            <a:lvl1pPr>
              <a:defRPr/>
            </a:lvl1pPr>
          </a:lstStyle>
          <a:p>
            <a:r>
              <a:rPr lang="en-US" dirty="0"/>
              <a:t>&lt;Slide Title Here&gt;</a:t>
            </a:r>
            <a:endParaRPr lang="en-HK" dirty="0"/>
          </a:p>
        </p:txBody>
      </p:sp>
      <p:sp>
        <p:nvSpPr>
          <p:cNvPr id="10" name="Picture Placeholder 8">
            <a:extLst>
              <a:ext uri="{FF2B5EF4-FFF2-40B4-BE49-F238E27FC236}">
                <a16:creationId xmlns:a16="http://schemas.microsoft.com/office/drawing/2014/main" id="{9B82FECD-B4F3-4F7B-BF2A-7BE0534FBFED}"/>
              </a:ext>
            </a:extLst>
          </p:cNvPr>
          <p:cNvSpPr>
            <a:spLocks noGrp="1"/>
          </p:cNvSpPr>
          <p:nvPr>
            <p:ph type="pic" sz="quarter" idx="18"/>
          </p:nvPr>
        </p:nvSpPr>
        <p:spPr>
          <a:xfrm>
            <a:off x="1620603" y="2571750"/>
            <a:ext cx="5902793" cy="1793391"/>
          </a:xfrm>
          <a:prstGeom prst="rect">
            <a:avLst/>
          </a:prstGeom>
          <a:solidFill>
            <a:schemeClr val="accent2"/>
          </a:solidFill>
        </p:spPr>
        <p:txBody>
          <a:bodyPr>
            <a:normAutofit/>
          </a:bodyPr>
          <a:lstStyle>
            <a:lvl1pPr>
              <a:defRPr sz="788"/>
            </a:lvl1pPr>
          </a:lstStyle>
          <a:p>
            <a:r>
              <a:rPr lang="en-US"/>
              <a:t>Click icon to add picture</a:t>
            </a:r>
            <a:endParaRPr lang="en-US" dirty="0"/>
          </a:p>
        </p:txBody>
      </p:sp>
      <p:sp>
        <p:nvSpPr>
          <p:cNvPr id="15" name="Text Placeholder 9">
            <a:extLst>
              <a:ext uri="{FF2B5EF4-FFF2-40B4-BE49-F238E27FC236}">
                <a16:creationId xmlns:a16="http://schemas.microsoft.com/office/drawing/2014/main" id="{7932DB2E-9594-4FCE-A26D-416626EBB89F}"/>
              </a:ext>
            </a:extLst>
          </p:cNvPr>
          <p:cNvSpPr>
            <a:spLocks noGrp="1"/>
          </p:cNvSpPr>
          <p:nvPr>
            <p:ph type="body" sz="quarter" idx="15" hasCustomPrompt="1"/>
          </p:nvPr>
        </p:nvSpPr>
        <p:spPr>
          <a:xfrm>
            <a:off x="731614" y="1365646"/>
            <a:ext cx="7680773" cy="1092773"/>
          </a:xfrm>
        </p:spPr>
        <p:txBody>
          <a:bodyPr anchor="t">
            <a:normAutofit/>
          </a:bodyPr>
          <a:lstStyle>
            <a:lvl1pPr marL="0" indent="0">
              <a:lnSpc>
                <a:spcPct val="150000"/>
              </a:lnSpc>
              <a:spcBef>
                <a:spcPts val="375"/>
              </a:spcBef>
              <a:buNone/>
              <a:defRPr sz="1650">
                <a:latin typeface="+mn-lt"/>
              </a:defRPr>
            </a:lvl1pPr>
          </a:lstStyle>
          <a:p>
            <a:pPr lvl="0"/>
            <a:r>
              <a:rPr lang="en-US" dirty="0"/>
              <a:t>&lt;Content e.g. </a:t>
            </a:r>
            <a:r>
              <a:rPr lang="en-HK" dirty="0"/>
              <a:t>Flipbook is a tiny book that contains a series of images and there will be frame per frame animation when you flip the book page by page.</a:t>
            </a:r>
            <a:r>
              <a:rPr lang="en-US" dirty="0"/>
              <a:t>&gt;</a:t>
            </a:r>
            <a:endParaRPr lang="en-HK" dirty="0"/>
          </a:p>
        </p:txBody>
      </p:sp>
      <p:sp>
        <p:nvSpPr>
          <p:cNvPr id="2" name="Footer Placeholder 1">
            <a:extLst>
              <a:ext uri="{FF2B5EF4-FFF2-40B4-BE49-F238E27FC236}">
                <a16:creationId xmlns:a16="http://schemas.microsoft.com/office/drawing/2014/main" id="{47B721A8-E915-7E49-B32D-4491D3C99094}"/>
              </a:ext>
            </a:extLst>
          </p:cNvPr>
          <p:cNvSpPr>
            <a:spLocks noGrp="1"/>
          </p:cNvSpPr>
          <p:nvPr>
            <p:ph type="ftr" sz="quarter" idx="20"/>
          </p:nvPr>
        </p:nvSpPr>
        <p:spPr>
          <a:xfrm>
            <a:off x="628280" y="4706505"/>
            <a:ext cx="3086100" cy="273844"/>
          </a:xfrm>
          <a:prstGeom prst="rect">
            <a:avLst/>
          </a:prstGeom>
        </p:spPr>
        <p:txBody>
          <a:bodyPr/>
          <a:lstStyle/>
          <a:p>
            <a:r>
              <a:rPr lang="en-US"/>
              <a:t>Copyright </a:t>
            </a:r>
            <a:r>
              <a:rPr lang="en-HK"/>
              <a:t>© 2021 Krystal Institute Limited. All rights reserved</a:t>
            </a:r>
            <a:endParaRPr lang="en-US" dirty="0"/>
          </a:p>
        </p:txBody>
      </p:sp>
      <p:sp>
        <p:nvSpPr>
          <p:cNvPr id="3" name="Slide Number Placeholder 2">
            <a:extLst>
              <a:ext uri="{FF2B5EF4-FFF2-40B4-BE49-F238E27FC236}">
                <a16:creationId xmlns:a16="http://schemas.microsoft.com/office/drawing/2014/main" id="{4B3D06B1-7C4A-9343-B57D-A6B7D1FEAEB5}"/>
              </a:ext>
            </a:extLst>
          </p:cNvPr>
          <p:cNvSpPr>
            <a:spLocks noGrp="1"/>
          </p:cNvSpPr>
          <p:nvPr>
            <p:ph type="sldNum" sz="quarter" idx="21"/>
          </p:nvPr>
        </p:nvSpPr>
        <p:spPr/>
        <p:txBody>
          <a:body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250460845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3" Type="http://schemas.openxmlformats.org/officeDocument/2006/relationships/slideLayout" Target="../slideLayouts/slideLayout7.xml"/><Relationship Id="rId7" Type="http://schemas.openxmlformats.org/officeDocument/2006/relationships/slideLayout" Target="../slideLayouts/slideLayout11.xml"/><Relationship Id="rId12" Type="http://schemas.openxmlformats.org/officeDocument/2006/relationships/image" Target="../media/image1.png"/><Relationship Id="rId2" Type="http://schemas.openxmlformats.org/officeDocument/2006/relationships/slideLayout" Target="../slideLayouts/slideLayout6.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theme" Target="../theme/theme2.xml"/><Relationship Id="rId5" Type="http://schemas.openxmlformats.org/officeDocument/2006/relationships/slideLayout" Target="../slideLayouts/slideLayout9.xml"/><Relationship Id="rId10" Type="http://schemas.openxmlformats.org/officeDocument/2006/relationships/slideLayout" Target="../slideLayouts/slideLayout14.xml"/><Relationship Id="rId4" Type="http://schemas.openxmlformats.org/officeDocument/2006/relationships/slideLayout" Target="../slideLayouts/slideLayout8.xml"/><Relationship Id="rId9"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6">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1" y="273844"/>
            <a:ext cx="7886700" cy="994172"/>
          </a:xfrm>
          <a:prstGeom prst="rect">
            <a:avLst/>
          </a:prstGeom>
          <a:effectLst>
            <a:outerShdw blurRad="38100" dist="38100" dir="2700000" algn="ctr" rotWithShape="0">
              <a:schemeClr val="bg1">
                <a:alpha val="43000"/>
              </a:schemeClr>
            </a:outerShdw>
          </a:effectLst>
        </p:spPr>
        <p:txBody>
          <a:bodyPr vert="horz" lIns="91440" tIns="45720" rIns="91440" bIns="45720" rtlCol="0" anchor="ctr">
            <a:normAutofit/>
          </a:bodyPr>
          <a:lstStyle/>
          <a:p>
            <a:pPr marL="0" marR="0" lvl="0" indent="0" algn="l" defTabSz="510191" rtl="0" eaLnBrk="1" fontAlgn="auto" latinLnBrk="0" hangingPunct="1">
              <a:lnSpc>
                <a:spcPct val="100000"/>
              </a:lnSpc>
              <a:spcBef>
                <a:spcPts val="0"/>
              </a:spcBef>
              <a:spcAft>
                <a:spcPts val="0"/>
              </a:spcAft>
              <a:buClrTx/>
              <a:buSzPts val="5200"/>
              <a:buFontTx/>
              <a:buNone/>
              <a:tabLst/>
              <a:defRPr/>
            </a:pPr>
            <a:r>
              <a:rPr lang="zh-TW" altLang="en-US"/>
              <a:t>按一下以編輯母片標題樣式</a:t>
            </a:r>
            <a:endParaRPr lang="en-US" dirty="0"/>
          </a:p>
        </p:txBody>
      </p:sp>
      <p:sp>
        <p:nvSpPr>
          <p:cNvPr id="3" name="Text Placeholder 2"/>
          <p:cNvSpPr>
            <a:spLocks noGrp="1"/>
          </p:cNvSpPr>
          <p:nvPr>
            <p:ph type="body" idx="1"/>
          </p:nvPr>
        </p:nvSpPr>
        <p:spPr>
          <a:xfrm>
            <a:off x="628651" y="1369219"/>
            <a:ext cx="7886700" cy="3263504"/>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2"/>
          </p:nvPr>
        </p:nvSpPr>
        <p:spPr>
          <a:xfrm>
            <a:off x="628651" y="4767263"/>
            <a:ext cx="2057400" cy="273844"/>
          </a:xfrm>
          <a:prstGeom prst="rect">
            <a:avLst/>
          </a:prstGeom>
        </p:spPr>
        <p:txBody>
          <a:bodyPr vert="horz" lIns="91440" tIns="45720" rIns="91440" bIns="45720" rtlCol="0" anchor="ctr"/>
          <a:lstStyle>
            <a:lvl1pPr algn="l">
              <a:defRPr sz="900">
                <a:solidFill>
                  <a:schemeClr val="bg2">
                    <a:lumMod val="50000"/>
                  </a:schemeClr>
                </a:solidFill>
              </a:defRPr>
            </a:lvl1pPr>
          </a:lstStyle>
          <a:p>
            <a:endParaRPr lang="zh-HK" altLang="en-US"/>
          </a:p>
        </p:txBody>
      </p:sp>
      <p:sp>
        <p:nvSpPr>
          <p:cNvPr id="5" name="Footer Placeholder 4"/>
          <p:cNvSpPr>
            <a:spLocks noGrp="1"/>
          </p:cNvSpPr>
          <p:nvPr>
            <p:ph type="ftr" sz="quarter" idx="3"/>
          </p:nvPr>
        </p:nvSpPr>
        <p:spPr>
          <a:xfrm>
            <a:off x="3028951" y="4767263"/>
            <a:ext cx="3086100" cy="273844"/>
          </a:xfrm>
          <a:prstGeom prst="rect">
            <a:avLst/>
          </a:prstGeom>
        </p:spPr>
        <p:txBody>
          <a:bodyPr vert="horz" lIns="91440" tIns="45720" rIns="91440" bIns="45720" rtlCol="0" anchor="ctr"/>
          <a:lstStyle>
            <a:lvl1pPr algn="ctr">
              <a:defRPr sz="900">
                <a:solidFill>
                  <a:schemeClr val="bg2">
                    <a:lumMod val="50000"/>
                  </a:schemeClr>
                </a:solidFill>
              </a:defRPr>
            </a:lvl1pPr>
          </a:lstStyle>
          <a:p>
            <a:endParaRPr lang="zh-HK" altLang="en-US"/>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bg2">
                    <a:lumMod val="50000"/>
                  </a:schemeClr>
                </a:solidFill>
              </a:defRPr>
            </a:lvl1pPr>
          </a:lstStyle>
          <a:p>
            <a:pPr marL="0" lvl="0" indent="0" algn="r" rtl="0">
              <a:spcBef>
                <a:spcPts val="0"/>
              </a:spcBef>
              <a:spcAft>
                <a:spcPts val="0"/>
              </a:spcAft>
              <a:buNone/>
            </a:pPr>
            <a:fld id="{00000000-1234-1234-1234-123412341234}" type="slidenum">
              <a:rPr lang="en" smtClean="0"/>
              <a:t>‹#›</a:t>
            </a:fld>
            <a:endParaRPr lang="en"/>
          </a:p>
        </p:txBody>
      </p:sp>
      <p:sp>
        <p:nvSpPr>
          <p:cNvPr id="7" name="Footer Placeholder 4">
            <a:extLst>
              <a:ext uri="{FF2B5EF4-FFF2-40B4-BE49-F238E27FC236}">
                <a16:creationId xmlns:a16="http://schemas.microsoft.com/office/drawing/2014/main" id="{1A2AE939-ABFF-1947-BC7C-301F2F8C7484}"/>
              </a:ext>
            </a:extLst>
          </p:cNvPr>
          <p:cNvSpPr txBox="1">
            <a:spLocks/>
          </p:cNvSpPr>
          <p:nvPr userDrawn="1"/>
        </p:nvSpPr>
        <p:spPr>
          <a:xfrm>
            <a:off x="7116270" y="7557"/>
            <a:ext cx="2118415" cy="95407"/>
          </a:xfrm>
          <a:prstGeom prst="rect">
            <a:avLst/>
          </a:prstGeom>
        </p:spPr>
        <p:txBody>
          <a:bodyPr vert="horz" lIns="91440" tIns="45720" rIns="91440" bIns="45720" rtlCol="0" anchor="ctr"/>
          <a:lstStyle>
            <a:defPPr>
              <a:defRPr lang="en-US"/>
            </a:defPPr>
            <a:lvl1pPr marL="0" algn="l" defTabSz="1828434" rtl="0" eaLnBrk="1" latinLnBrk="0" hangingPunct="1">
              <a:defRPr sz="600" kern="1200">
                <a:solidFill>
                  <a:schemeClr val="bg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a:lstStyle>
          <a:p>
            <a:r>
              <a:rPr lang="en-US" dirty="0"/>
              <a:t>Copyright </a:t>
            </a:r>
            <a:r>
              <a:rPr lang="en-HK" dirty="0"/>
              <a:t>© 2021 Krystal Institute Limited. All rights reserved.</a:t>
            </a:r>
            <a:endParaRPr lang="en-US" dirty="0"/>
          </a:p>
        </p:txBody>
      </p:sp>
    </p:spTree>
    <p:extLst>
      <p:ext uri="{BB962C8B-B14F-4D97-AF65-F5344CB8AC3E}">
        <p14:creationId xmlns:p14="http://schemas.microsoft.com/office/powerpoint/2010/main" val="543866507"/>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5" r:id="rId3"/>
    <p:sldLayoutId id="2147483708" r:id="rId4"/>
  </p:sldLayoutIdLst>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hf sldNum="0" hdr="0" ftr="0" dt="0"/>
  <p:txStyles>
    <p:titleStyle>
      <a:lvl1pPr algn="l" defTabSz="685640" rtl="0" eaLnBrk="1" latinLnBrk="0" hangingPunct="1">
        <a:lnSpc>
          <a:spcPct val="90000"/>
        </a:lnSpc>
        <a:spcBef>
          <a:spcPct val="0"/>
        </a:spcBef>
        <a:buNone/>
        <a:defRPr kumimoji="0" lang="en-US" sz="3300" b="1" i="0" u="none" strike="noStrike" kern="1200" cap="none" spc="0" normalizeH="0" baseline="0" dirty="0">
          <a:ln>
            <a:noFill/>
          </a:ln>
          <a:solidFill>
            <a:srgbClr val="363D48">
              <a:lumMod val="75000"/>
            </a:srgbClr>
          </a:solidFill>
          <a:effectLst>
            <a:outerShdw blurRad="38100" dist="38100" dir="2700000" algn="tl">
              <a:srgbClr val="000000">
                <a:alpha val="43137"/>
              </a:srgbClr>
            </a:outerShdw>
          </a:effectLst>
          <a:uLnTx/>
          <a:uFillTx/>
          <a:latin typeface="Lato" panose="020F0502020204030203" charset="0"/>
          <a:ea typeface="Roboto Medium" panose="02000000000000000000" pitchFamily="2" charset="0"/>
          <a:cs typeface="+mj-cs"/>
        </a:defRPr>
      </a:lvl1pPr>
    </p:titleStyle>
    <p:bodyStyle>
      <a:lvl1pPr marL="0" indent="0" algn="l" defTabSz="685640" rtl="0" eaLnBrk="1" latinLnBrk="0" hangingPunct="1">
        <a:lnSpc>
          <a:spcPct val="90000"/>
        </a:lnSpc>
        <a:spcBef>
          <a:spcPts val="750"/>
        </a:spcBef>
        <a:buFont typeface="Arial" panose="020B0604020202020204" pitchFamily="34" charset="0"/>
        <a:buNone/>
        <a:defRPr sz="1650" kern="1200">
          <a:solidFill>
            <a:schemeClr val="bg1"/>
          </a:solidFill>
          <a:latin typeface="Lato Medium" panose="020F0502020204030203"/>
          <a:ea typeface="+mn-ea"/>
          <a:cs typeface="+mn-cs"/>
        </a:defRPr>
      </a:lvl1pPr>
      <a:lvl2pPr marL="342820" indent="0" algn="l" defTabSz="685640" rtl="0" eaLnBrk="1" latinLnBrk="0" hangingPunct="1">
        <a:lnSpc>
          <a:spcPct val="90000"/>
        </a:lnSpc>
        <a:spcBef>
          <a:spcPts val="375"/>
        </a:spcBef>
        <a:buFont typeface="Arial" panose="020B0604020202020204" pitchFamily="34" charset="0"/>
        <a:buNone/>
        <a:defRPr sz="1500" kern="1200">
          <a:solidFill>
            <a:schemeClr val="bg1"/>
          </a:solidFill>
          <a:latin typeface="Lato Light" panose="020F0502020204030203"/>
          <a:ea typeface="+mn-ea"/>
          <a:cs typeface="+mn-cs"/>
        </a:defRPr>
      </a:lvl2pPr>
      <a:lvl3pPr marL="685640" indent="0" algn="l" defTabSz="685640" rtl="0" eaLnBrk="1" latinLnBrk="0" hangingPunct="1">
        <a:lnSpc>
          <a:spcPct val="90000"/>
        </a:lnSpc>
        <a:spcBef>
          <a:spcPts val="375"/>
        </a:spcBef>
        <a:buFont typeface="Arial" panose="020B0604020202020204" pitchFamily="34" charset="0"/>
        <a:buNone/>
        <a:defRPr sz="1200" kern="1200">
          <a:solidFill>
            <a:schemeClr val="bg1"/>
          </a:solidFill>
          <a:latin typeface="Lato Light" panose="020F0502020204030203"/>
          <a:ea typeface="+mn-ea"/>
          <a:cs typeface="+mn-cs"/>
        </a:defRPr>
      </a:lvl3pPr>
      <a:lvl4pPr marL="1028460" indent="0" algn="l" defTabSz="685640" rtl="0" eaLnBrk="1" latinLnBrk="0" hangingPunct="1">
        <a:lnSpc>
          <a:spcPct val="90000"/>
        </a:lnSpc>
        <a:spcBef>
          <a:spcPts val="375"/>
        </a:spcBef>
        <a:buFont typeface="Arial" panose="020B0604020202020204" pitchFamily="34" charset="0"/>
        <a:buNone/>
        <a:defRPr sz="1050" kern="1200">
          <a:solidFill>
            <a:schemeClr val="bg1"/>
          </a:solidFill>
          <a:latin typeface="Lato Light" panose="020F0502020204030203"/>
          <a:ea typeface="+mn-ea"/>
          <a:cs typeface="+mn-cs"/>
        </a:defRPr>
      </a:lvl4pPr>
      <a:lvl5pPr marL="1371280" indent="0" algn="l" defTabSz="685640" rtl="0" eaLnBrk="1" latinLnBrk="0" hangingPunct="1">
        <a:lnSpc>
          <a:spcPct val="90000"/>
        </a:lnSpc>
        <a:spcBef>
          <a:spcPts val="375"/>
        </a:spcBef>
        <a:buFont typeface="Arial" panose="020B0604020202020204" pitchFamily="34" charset="0"/>
        <a:buNone/>
        <a:defRPr sz="1050" kern="1200">
          <a:solidFill>
            <a:schemeClr val="bg1"/>
          </a:solidFill>
          <a:latin typeface="Lato Light" panose="020F0502020204030203"/>
          <a:ea typeface="+mn-ea"/>
          <a:cs typeface="+mn-cs"/>
        </a:defRPr>
      </a:lvl5pPr>
      <a:lvl6pPr marL="1885509" indent="-171410" algn="l" defTabSz="68564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330" indent="-171410" algn="l" defTabSz="68564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150" indent="-171410" algn="l" defTabSz="68564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3969" indent="-171410" algn="l" defTabSz="68564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640" rtl="0" eaLnBrk="1" latinLnBrk="0" hangingPunct="1">
        <a:defRPr sz="1350" kern="1200">
          <a:solidFill>
            <a:schemeClr val="tx1"/>
          </a:solidFill>
          <a:latin typeface="+mn-lt"/>
          <a:ea typeface="+mn-ea"/>
          <a:cs typeface="+mn-cs"/>
        </a:defRPr>
      </a:lvl1pPr>
      <a:lvl2pPr marL="342820" algn="l" defTabSz="685640" rtl="0" eaLnBrk="1" latinLnBrk="0" hangingPunct="1">
        <a:defRPr sz="1350" kern="1200">
          <a:solidFill>
            <a:schemeClr val="tx1"/>
          </a:solidFill>
          <a:latin typeface="+mn-lt"/>
          <a:ea typeface="+mn-ea"/>
          <a:cs typeface="+mn-cs"/>
        </a:defRPr>
      </a:lvl2pPr>
      <a:lvl3pPr marL="685640" algn="l" defTabSz="685640" rtl="0" eaLnBrk="1" latinLnBrk="0" hangingPunct="1">
        <a:defRPr sz="1350" kern="1200">
          <a:solidFill>
            <a:schemeClr val="tx1"/>
          </a:solidFill>
          <a:latin typeface="+mn-lt"/>
          <a:ea typeface="+mn-ea"/>
          <a:cs typeface="+mn-cs"/>
        </a:defRPr>
      </a:lvl3pPr>
      <a:lvl4pPr marL="1028460" algn="l" defTabSz="685640" rtl="0" eaLnBrk="1" latinLnBrk="0" hangingPunct="1">
        <a:defRPr sz="1350" kern="1200">
          <a:solidFill>
            <a:schemeClr val="tx1"/>
          </a:solidFill>
          <a:latin typeface="+mn-lt"/>
          <a:ea typeface="+mn-ea"/>
          <a:cs typeface="+mn-cs"/>
        </a:defRPr>
      </a:lvl4pPr>
      <a:lvl5pPr marL="1371280" algn="l" defTabSz="685640" rtl="0" eaLnBrk="1" latinLnBrk="0" hangingPunct="1">
        <a:defRPr sz="1350" kern="1200">
          <a:solidFill>
            <a:schemeClr val="tx1"/>
          </a:solidFill>
          <a:latin typeface="+mn-lt"/>
          <a:ea typeface="+mn-ea"/>
          <a:cs typeface="+mn-cs"/>
        </a:defRPr>
      </a:lvl5pPr>
      <a:lvl6pPr marL="1714100" algn="l" defTabSz="685640" rtl="0" eaLnBrk="1" latinLnBrk="0" hangingPunct="1">
        <a:defRPr sz="1350" kern="1200">
          <a:solidFill>
            <a:schemeClr val="tx1"/>
          </a:solidFill>
          <a:latin typeface="+mn-lt"/>
          <a:ea typeface="+mn-ea"/>
          <a:cs typeface="+mn-cs"/>
        </a:defRPr>
      </a:lvl6pPr>
      <a:lvl7pPr marL="2056920" algn="l" defTabSz="685640" rtl="0" eaLnBrk="1" latinLnBrk="0" hangingPunct="1">
        <a:defRPr sz="1350" kern="1200">
          <a:solidFill>
            <a:schemeClr val="tx1"/>
          </a:solidFill>
          <a:latin typeface="+mn-lt"/>
          <a:ea typeface="+mn-ea"/>
          <a:cs typeface="+mn-cs"/>
        </a:defRPr>
      </a:lvl7pPr>
      <a:lvl8pPr marL="2399740" algn="l" defTabSz="685640" rtl="0" eaLnBrk="1" latinLnBrk="0" hangingPunct="1">
        <a:defRPr sz="1350" kern="1200">
          <a:solidFill>
            <a:schemeClr val="tx1"/>
          </a:solidFill>
          <a:latin typeface="+mn-lt"/>
          <a:ea typeface="+mn-ea"/>
          <a:cs typeface="+mn-cs"/>
        </a:defRPr>
      </a:lvl8pPr>
      <a:lvl9pPr marL="2742559" algn="l" defTabSz="68564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624">
          <p15:clr>
            <a:srgbClr val="547EBF"/>
          </p15:clr>
        </p15:guide>
        <p15:guide id="2" orient="horz" pos="8016">
          <p15:clr>
            <a:srgbClr val="547EBF"/>
          </p15:clr>
        </p15:guide>
        <p15:guide id="3" pos="766">
          <p15:clr>
            <a:srgbClr val="547EBF"/>
          </p15:clr>
        </p15:guide>
        <p15:guide id="4" pos="14590">
          <p15:clr>
            <a:srgbClr val="547EBF"/>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6223" y="573882"/>
            <a:ext cx="7875299" cy="380874"/>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628651" y="1369219"/>
            <a:ext cx="7886700" cy="2952847"/>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bg1"/>
                </a:solidFill>
              </a:defRPr>
            </a:lvl1pPr>
          </a:lstStyle>
          <a:p>
            <a:fld id="{48F63A3B-78C7-47BE-AE5E-E10140E04643}" type="slidenum">
              <a:rPr lang="en-US" smtClean="0"/>
              <a:pPr/>
              <a:t>‹#›</a:t>
            </a:fld>
            <a:endParaRPr lang="en-US" dirty="0"/>
          </a:p>
        </p:txBody>
      </p:sp>
      <p:sp>
        <p:nvSpPr>
          <p:cNvPr id="10" name="Footer Placeholder 4">
            <a:extLst>
              <a:ext uri="{FF2B5EF4-FFF2-40B4-BE49-F238E27FC236}">
                <a16:creationId xmlns:a16="http://schemas.microsoft.com/office/drawing/2014/main" id="{F83720A3-979E-8645-9E6D-3891D1B2EA13}"/>
              </a:ext>
            </a:extLst>
          </p:cNvPr>
          <p:cNvSpPr txBox="1">
            <a:spLocks/>
          </p:cNvSpPr>
          <p:nvPr userDrawn="1"/>
        </p:nvSpPr>
        <p:spPr>
          <a:xfrm>
            <a:off x="7116270" y="7557"/>
            <a:ext cx="2118415" cy="95407"/>
          </a:xfrm>
          <a:prstGeom prst="rect">
            <a:avLst/>
          </a:prstGeom>
        </p:spPr>
        <p:txBody>
          <a:bodyPr vert="horz" lIns="91440" tIns="45720" rIns="91440" bIns="45720" rtlCol="0" anchor="ctr"/>
          <a:lstStyle>
            <a:defPPr>
              <a:defRPr lang="en-US"/>
            </a:defPPr>
            <a:lvl1pPr marL="0" algn="l" defTabSz="1828434" rtl="0" eaLnBrk="1" latinLnBrk="0" hangingPunct="1">
              <a:defRPr sz="600" kern="1200">
                <a:solidFill>
                  <a:schemeClr val="bg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a:lstStyle>
          <a:p>
            <a:r>
              <a:rPr lang="en-US" dirty="0">
                <a:latin typeface="Calibri" panose="020F0502020204030204" pitchFamily="34" charset="0"/>
                <a:cs typeface="Calibri" panose="020F0502020204030204" pitchFamily="34" charset="0"/>
              </a:rPr>
              <a:t>Copyright </a:t>
            </a:r>
            <a:r>
              <a:rPr lang="en-HK" dirty="0">
                <a:latin typeface="Calibri" panose="020F0502020204030204" pitchFamily="34" charset="0"/>
                <a:cs typeface="Calibri" panose="020F0502020204030204" pitchFamily="34" charset="0"/>
              </a:rPr>
              <a:t>© 2021 Krystal Institute Limited. All rights reserved.</a:t>
            </a:r>
            <a:endParaRPr lang="en-US" dirty="0">
              <a:latin typeface="Calibri" panose="020F0502020204030204" pitchFamily="34" charset="0"/>
              <a:cs typeface="Calibri" panose="020F0502020204030204" pitchFamily="34" charset="0"/>
            </a:endParaRPr>
          </a:p>
        </p:txBody>
      </p:sp>
      <p:sp>
        <p:nvSpPr>
          <p:cNvPr id="8" name="Text Placeholder 3">
            <a:extLst>
              <a:ext uri="{FF2B5EF4-FFF2-40B4-BE49-F238E27FC236}">
                <a16:creationId xmlns:a16="http://schemas.microsoft.com/office/drawing/2014/main" id="{17C0A610-5777-4841-A610-67EBE6C07891}"/>
              </a:ext>
            </a:extLst>
          </p:cNvPr>
          <p:cNvSpPr txBox="1">
            <a:spLocks/>
          </p:cNvSpPr>
          <p:nvPr userDrawn="1"/>
        </p:nvSpPr>
        <p:spPr>
          <a:xfrm>
            <a:off x="628279" y="371475"/>
            <a:ext cx="2172266" cy="202407"/>
          </a:xfrm>
          <a:prstGeom prst="rect">
            <a:avLst/>
          </a:prstGeom>
        </p:spPr>
        <p:txBody>
          <a:bodyPr/>
          <a:lstStyle>
            <a:lvl1pPr marL="214313" indent="-214313" algn="l" defTabSz="685640" rtl="0" eaLnBrk="1" latinLnBrk="0" hangingPunct="1">
              <a:lnSpc>
                <a:spcPct val="90000"/>
              </a:lnSpc>
              <a:spcBef>
                <a:spcPts val="750"/>
              </a:spcBef>
              <a:buFont typeface="Arial" panose="020B0604020202020204" pitchFamily="34" charset="0"/>
              <a:buNone/>
              <a:defRPr sz="1050" kern="1200">
                <a:solidFill>
                  <a:schemeClr val="bg1"/>
                </a:solidFill>
                <a:latin typeface="Lato Medium" panose="020F0502020204030203"/>
                <a:ea typeface="+mn-ea"/>
                <a:cs typeface="+mn-cs"/>
              </a:defRPr>
            </a:lvl1pPr>
            <a:lvl2pPr marL="514270" indent="-171450" algn="l" defTabSz="685640" rtl="0" eaLnBrk="1" latinLnBrk="0" hangingPunct="1">
              <a:lnSpc>
                <a:spcPct val="90000"/>
              </a:lnSpc>
              <a:spcBef>
                <a:spcPts val="375"/>
              </a:spcBef>
              <a:buFont typeface="Courier New" panose="02070309020205020404" pitchFamily="49" charset="0"/>
              <a:buChar char="o"/>
              <a:defRPr sz="1050" kern="1200">
                <a:solidFill>
                  <a:schemeClr val="bg1"/>
                </a:solidFill>
                <a:latin typeface="Daytona Pro Condensed Light" panose="020B0306030503040204" pitchFamily="34" charset="0"/>
                <a:ea typeface="+mn-ea"/>
                <a:cs typeface="+mn-cs"/>
              </a:defRPr>
            </a:lvl2pPr>
            <a:lvl3pPr marL="857090" indent="-171450" algn="l" defTabSz="685640" rtl="0" eaLnBrk="1" latinLnBrk="0" hangingPunct="1">
              <a:lnSpc>
                <a:spcPct val="90000"/>
              </a:lnSpc>
              <a:spcBef>
                <a:spcPts val="375"/>
              </a:spcBef>
              <a:buFont typeface="Daytona Pro Condensed Light" panose="020B0306030503040204" pitchFamily="34" charset="0"/>
              <a:buChar char="—"/>
              <a:defRPr sz="1050" kern="1200">
                <a:solidFill>
                  <a:schemeClr val="bg1"/>
                </a:solidFill>
                <a:latin typeface="Daytona Pro Condensed Light" panose="020B0306030503040204" pitchFamily="34" charset="0"/>
                <a:ea typeface="+mn-ea"/>
                <a:cs typeface="+mn-cs"/>
              </a:defRPr>
            </a:lvl3pPr>
            <a:lvl4pPr marL="1199910" indent="-171450" algn="l" defTabSz="685640" rtl="0" eaLnBrk="1" latinLnBrk="0" hangingPunct="1">
              <a:lnSpc>
                <a:spcPct val="90000"/>
              </a:lnSpc>
              <a:spcBef>
                <a:spcPts val="375"/>
              </a:spcBef>
              <a:buFont typeface="Daytona Pro Condensed Light" panose="020B0306030503040204" pitchFamily="34" charset="0"/>
              <a:buChar char="&gt;"/>
              <a:defRPr sz="1050" kern="1200">
                <a:solidFill>
                  <a:schemeClr val="bg1"/>
                </a:solidFill>
                <a:latin typeface="Daytona Pro Condensed Light" panose="020B0306030503040204" pitchFamily="34" charset="0"/>
                <a:ea typeface="+mn-ea"/>
                <a:cs typeface="+mn-cs"/>
              </a:defRPr>
            </a:lvl4pPr>
            <a:lvl5pPr marL="1542730" indent="-171450" algn="l" defTabSz="685640" rtl="0" eaLnBrk="1" latinLnBrk="0" hangingPunct="1">
              <a:lnSpc>
                <a:spcPct val="90000"/>
              </a:lnSpc>
              <a:spcBef>
                <a:spcPts val="375"/>
              </a:spcBef>
              <a:buFont typeface="Arial" panose="020B0604020202020204" pitchFamily="34" charset="0"/>
              <a:buChar char="•"/>
              <a:defRPr sz="1050" kern="1200">
                <a:solidFill>
                  <a:schemeClr val="bg2">
                    <a:lumMod val="50000"/>
                  </a:schemeClr>
                </a:solidFill>
                <a:latin typeface="Daytona Pro Condensed Light" panose="020B0306030503040204" pitchFamily="34" charset="0"/>
                <a:ea typeface="+mn-ea"/>
                <a:cs typeface="+mn-cs"/>
              </a:defRPr>
            </a:lvl5pPr>
            <a:lvl6pPr marL="1885509" indent="-171410" algn="l" defTabSz="68564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330" indent="-171410" algn="l" defTabSz="68564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150" indent="-171410" algn="l" defTabSz="68564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3969" indent="-171410" algn="l" defTabSz="68564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endParaRPr lang="en-US" altLang="zh-HK" b="0" i="0" dirty="0">
              <a:latin typeface="Daytona Condensed Light" panose="020B0306030503040204" pitchFamily="34" charset="0"/>
            </a:endParaRPr>
          </a:p>
        </p:txBody>
      </p:sp>
      <p:sp>
        <p:nvSpPr>
          <p:cNvPr id="7" name="Title Placeholder 1">
            <a:extLst>
              <a:ext uri="{FF2B5EF4-FFF2-40B4-BE49-F238E27FC236}">
                <a16:creationId xmlns:a16="http://schemas.microsoft.com/office/drawing/2014/main" id="{EF9B43F9-99F7-014A-9D41-B38179B15919}"/>
              </a:ext>
            </a:extLst>
          </p:cNvPr>
          <p:cNvSpPr txBox="1">
            <a:spLocks/>
          </p:cNvSpPr>
          <p:nvPr userDrawn="1"/>
        </p:nvSpPr>
        <p:spPr>
          <a:xfrm>
            <a:off x="626222" y="181038"/>
            <a:ext cx="7875299" cy="380874"/>
          </a:xfrm>
          <a:prstGeom prst="rect">
            <a:avLst/>
          </a:prstGeom>
        </p:spPr>
        <p:txBody>
          <a:bodyPr vert="horz" lIns="91440" tIns="45720" rIns="91440" bIns="45720" rtlCol="0" anchor="ctr">
            <a:noAutofit/>
          </a:bodyPr>
          <a:lstStyle>
            <a:lvl1pPr marL="0" algn="l" defTabSz="685663" rtl="0" eaLnBrk="1" latinLnBrk="0" hangingPunct="1">
              <a:lnSpc>
                <a:spcPct val="90000"/>
              </a:lnSpc>
              <a:spcBef>
                <a:spcPct val="0"/>
              </a:spcBef>
              <a:buNone/>
              <a:defRPr lang="en-US" sz="2250" kern="1200" dirty="0">
                <a:solidFill>
                  <a:schemeClr val="bg1"/>
                </a:solidFill>
                <a:effectLst>
                  <a:outerShdw blurRad="38100" dist="38100" dir="2700000" algn="ctr" rotWithShape="0">
                    <a:schemeClr val="bg1">
                      <a:alpha val="43000"/>
                    </a:schemeClr>
                  </a:outerShdw>
                </a:effectLst>
                <a:latin typeface="Lato Medium" panose="020F0502020204030203"/>
                <a:ea typeface="Roboto Medium" panose="02000000000000000000" pitchFamily="2" charset="0"/>
                <a:cs typeface="+mj-cs"/>
              </a:defRPr>
            </a:lvl1pPr>
          </a:lstStyle>
          <a:p>
            <a:endParaRPr lang="en-HK" sz="1050" b="0" dirty="0">
              <a:effectLst/>
              <a:latin typeface="Lato Medium" panose="020F0502020204030203" pitchFamily="34" charset="0"/>
              <a:ea typeface="Lato Medium" panose="020F0502020204030203" pitchFamily="34" charset="0"/>
              <a:cs typeface="Lato Medium" panose="020F0502020204030203" pitchFamily="34" charset="0"/>
            </a:endParaRPr>
          </a:p>
        </p:txBody>
      </p:sp>
      <p:sp>
        <p:nvSpPr>
          <p:cNvPr id="9" name="Text Placeholder 3">
            <a:extLst>
              <a:ext uri="{FF2B5EF4-FFF2-40B4-BE49-F238E27FC236}">
                <a16:creationId xmlns:a16="http://schemas.microsoft.com/office/drawing/2014/main" id="{D5C5725D-2D4D-8141-87AA-85B98F9674F6}"/>
              </a:ext>
            </a:extLst>
          </p:cNvPr>
          <p:cNvSpPr txBox="1">
            <a:spLocks/>
          </p:cNvSpPr>
          <p:nvPr userDrawn="1"/>
        </p:nvSpPr>
        <p:spPr>
          <a:xfrm>
            <a:off x="626222" y="359505"/>
            <a:ext cx="2172266" cy="202407"/>
          </a:xfrm>
          <a:prstGeom prst="rect">
            <a:avLst/>
          </a:prstGeom>
        </p:spPr>
        <p:txBody>
          <a:bodyPr/>
          <a:lstStyle>
            <a:lvl1pPr marL="214313" indent="-214313" algn="l" defTabSz="685640" rtl="0" eaLnBrk="1" latinLnBrk="0" hangingPunct="1">
              <a:lnSpc>
                <a:spcPct val="90000"/>
              </a:lnSpc>
              <a:spcBef>
                <a:spcPts val="750"/>
              </a:spcBef>
              <a:buFont typeface="Arial" panose="020B0604020202020204" pitchFamily="34" charset="0"/>
              <a:buNone/>
              <a:defRPr sz="1000" kern="1200">
                <a:solidFill>
                  <a:schemeClr val="bg1"/>
                </a:solidFill>
                <a:latin typeface="+mn-lt"/>
                <a:ea typeface="+mn-ea"/>
                <a:cs typeface="+mn-cs"/>
              </a:defRPr>
            </a:lvl1pPr>
            <a:lvl2pPr marL="514270" indent="-171450" algn="l" defTabSz="685640" rtl="0" eaLnBrk="1" latinLnBrk="0" hangingPunct="1">
              <a:lnSpc>
                <a:spcPct val="90000"/>
              </a:lnSpc>
              <a:spcBef>
                <a:spcPts val="375"/>
              </a:spcBef>
              <a:buFont typeface="Courier New" panose="02070309020205020404" pitchFamily="49" charset="0"/>
              <a:buChar char="o"/>
              <a:defRPr sz="1650" kern="1200">
                <a:solidFill>
                  <a:schemeClr val="bg1"/>
                </a:solidFill>
                <a:latin typeface="+mn-lt"/>
                <a:ea typeface="+mn-ea"/>
                <a:cs typeface="+mn-cs"/>
              </a:defRPr>
            </a:lvl2pPr>
            <a:lvl3pPr marL="857090" indent="-171450" algn="l" defTabSz="685640" rtl="0" eaLnBrk="1" latinLnBrk="0" hangingPunct="1">
              <a:lnSpc>
                <a:spcPct val="90000"/>
              </a:lnSpc>
              <a:spcBef>
                <a:spcPts val="375"/>
              </a:spcBef>
              <a:buFont typeface="Daytona Pro Condensed Light" panose="020B0306030503040204" pitchFamily="34" charset="0"/>
              <a:buChar char="—"/>
              <a:defRPr sz="1650" kern="1200">
                <a:solidFill>
                  <a:schemeClr val="bg1"/>
                </a:solidFill>
                <a:latin typeface="+mn-lt"/>
                <a:ea typeface="+mn-ea"/>
                <a:cs typeface="+mn-cs"/>
              </a:defRPr>
            </a:lvl3pPr>
            <a:lvl4pPr marL="1199910" indent="-171450" algn="l" defTabSz="685640" rtl="0" eaLnBrk="1" latinLnBrk="0" hangingPunct="1">
              <a:lnSpc>
                <a:spcPct val="90000"/>
              </a:lnSpc>
              <a:spcBef>
                <a:spcPts val="375"/>
              </a:spcBef>
              <a:buFont typeface="Daytona Pro Condensed Light" panose="020B0306030503040204" pitchFamily="34" charset="0"/>
              <a:buChar char="&gt;"/>
              <a:defRPr sz="1650" kern="1200">
                <a:solidFill>
                  <a:schemeClr val="bg1"/>
                </a:solidFill>
                <a:latin typeface="+mn-lt"/>
                <a:ea typeface="+mn-ea"/>
                <a:cs typeface="+mn-cs"/>
              </a:defRPr>
            </a:lvl4pPr>
            <a:lvl5pPr marL="1542730" indent="-171450" algn="l" defTabSz="685640" rtl="0" eaLnBrk="1" latinLnBrk="0" hangingPunct="1">
              <a:lnSpc>
                <a:spcPct val="90000"/>
              </a:lnSpc>
              <a:spcBef>
                <a:spcPts val="375"/>
              </a:spcBef>
              <a:buFont typeface="Arial" panose="020B0604020202020204" pitchFamily="34" charset="0"/>
              <a:buChar char="•"/>
              <a:defRPr sz="1050" kern="1200">
                <a:solidFill>
                  <a:schemeClr val="bg2">
                    <a:lumMod val="50000"/>
                  </a:schemeClr>
                </a:solidFill>
                <a:latin typeface="Daytona Pro Condensed Light" panose="020B0306030503040204" pitchFamily="34" charset="0"/>
                <a:ea typeface="+mn-ea"/>
                <a:cs typeface="+mn-cs"/>
              </a:defRPr>
            </a:lvl5pPr>
            <a:lvl6pPr marL="1885509" indent="-171410" algn="l" defTabSz="68564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330" indent="-171410" algn="l" defTabSz="68564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150" indent="-171410" algn="l" defTabSz="68564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3969" indent="-171410" algn="l" defTabSz="68564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buFont typeface="Arial" panose="020B0604020202020204" pitchFamily="34" charset="0"/>
              <a:buChar char="•"/>
            </a:pPr>
            <a:r>
              <a:rPr lang="en-HK" dirty="0"/>
              <a:t>UI/UX Design</a:t>
            </a:r>
          </a:p>
        </p:txBody>
      </p:sp>
    </p:spTree>
    <p:extLst>
      <p:ext uri="{BB962C8B-B14F-4D97-AF65-F5344CB8AC3E}">
        <p14:creationId xmlns:p14="http://schemas.microsoft.com/office/powerpoint/2010/main" val="2082465404"/>
      </p:ext>
    </p:extLst>
  </p:cSld>
  <p:clrMap bg1="lt1" tx1="dk1" bg2="lt2" tx2="dk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 id="2147483709" r:id="rId10"/>
  </p:sldLayoutIdLst>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hf hdr="0" ftr="0" dt="0"/>
  <p:txStyles>
    <p:titleStyle>
      <a:lvl1pPr marL="0" algn="l" defTabSz="685663" rtl="0" eaLnBrk="1" latinLnBrk="0" hangingPunct="1">
        <a:lnSpc>
          <a:spcPct val="90000"/>
        </a:lnSpc>
        <a:spcBef>
          <a:spcPct val="0"/>
        </a:spcBef>
        <a:buNone/>
        <a:defRPr lang="en-US" sz="2250" kern="1200" dirty="0">
          <a:solidFill>
            <a:schemeClr val="bg1"/>
          </a:solidFill>
          <a:effectLst>
            <a:outerShdw blurRad="38100" dist="38100" dir="2700000" algn="ctr" rotWithShape="0">
              <a:schemeClr val="bg1">
                <a:alpha val="43000"/>
              </a:schemeClr>
            </a:outerShdw>
          </a:effectLst>
          <a:latin typeface="Lato Medium" panose="020F0502020204030203"/>
          <a:ea typeface="Roboto Medium" panose="02000000000000000000" pitchFamily="2" charset="0"/>
          <a:cs typeface="+mj-cs"/>
        </a:defRPr>
      </a:lvl1pPr>
    </p:titleStyle>
    <p:bodyStyle>
      <a:lvl1pPr marL="214313" indent="-214313" algn="l" defTabSz="685640" rtl="0" eaLnBrk="1" latinLnBrk="0" hangingPunct="1">
        <a:lnSpc>
          <a:spcPct val="90000"/>
        </a:lnSpc>
        <a:spcBef>
          <a:spcPts val="750"/>
        </a:spcBef>
        <a:buFont typeface="Arial" panose="020B0604020202020204" pitchFamily="34" charset="0"/>
        <a:buChar char="•"/>
        <a:defRPr sz="1650" kern="1200">
          <a:solidFill>
            <a:schemeClr val="bg1"/>
          </a:solidFill>
          <a:latin typeface="+mn-lt"/>
          <a:ea typeface="+mn-ea"/>
          <a:cs typeface="+mn-cs"/>
        </a:defRPr>
      </a:lvl1pPr>
      <a:lvl2pPr marL="514270" indent="-171450" algn="l" defTabSz="685640" rtl="0" eaLnBrk="1" latinLnBrk="0" hangingPunct="1">
        <a:lnSpc>
          <a:spcPct val="90000"/>
        </a:lnSpc>
        <a:spcBef>
          <a:spcPts val="375"/>
        </a:spcBef>
        <a:buFont typeface="Courier New" panose="02070309020205020404" pitchFamily="49" charset="0"/>
        <a:buChar char="o"/>
        <a:defRPr sz="1650" kern="1200">
          <a:solidFill>
            <a:schemeClr val="bg1"/>
          </a:solidFill>
          <a:latin typeface="+mn-lt"/>
          <a:ea typeface="+mn-ea"/>
          <a:cs typeface="+mn-cs"/>
        </a:defRPr>
      </a:lvl2pPr>
      <a:lvl3pPr marL="857090" indent="-171450" algn="l" defTabSz="685640" rtl="0" eaLnBrk="1" latinLnBrk="0" hangingPunct="1">
        <a:lnSpc>
          <a:spcPct val="90000"/>
        </a:lnSpc>
        <a:spcBef>
          <a:spcPts val="375"/>
        </a:spcBef>
        <a:buFont typeface="Daytona Pro Condensed Light" panose="020B0306030503040204" pitchFamily="34" charset="0"/>
        <a:buChar char="—"/>
        <a:defRPr sz="1650" kern="1200">
          <a:solidFill>
            <a:schemeClr val="bg1"/>
          </a:solidFill>
          <a:latin typeface="+mn-lt"/>
          <a:ea typeface="+mn-ea"/>
          <a:cs typeface="+mn-cs"/>
        </a:defRPr>
      </a:lvl3pPr>
      <a:lvl4pPr marL="1199910" indent="-171450" algn="l" defTabSz="685640" rtl="0" eaLnBrk="1" latinLnBrk="0" hangingPunct="1">
        <a:lnSpc>
          <a:spcPct val="90000"/>
        </a:lnSpc>
        <a:spcBef>
          <a:spcPts val="375"/>
        </a:spcBef>
        <a:buFont typeface="Daytona Pro Condensed Light" panose="020B0306030503040204" pitchFamily="34" charset="0"/>
        <a:buChar char="&gt;"/>
        <a:defRPr sz="1650" kern="1200">
          <a:solidFill>
            <a:schemeClr val="bg1"/>
          </a:solidFill>
          <a:latin typeface="+mn-lt"/>
          <a:ea typeface="+mn-ea"/>
          <a:cs typeface="+mn-cs"/>
        </a:defRPr>
      </a:lvl4pPr>
      <a:lvl5pPr marL="1542730" indent="-171450" algn="l" defTabSz="685640" rtl="0" eaLnBrk="1" latinLnBrk="0" hangingPunct="1">
        <a:lnSpc>
          <a:spcPct val="90000"/>
        </a:lnSpc>
        <a:spcBef>
          <a:spcPts val="375"/>
        </a:spcBef>
        <a:buFont typeface="Arial" panose="020B0604020202020204" pitchFamily="34" charset="0"/>
        <a:buChar char="•"/>
        <a:defRPr sz="1050" kern="1200">
          <a:solidFill>
            <a:schemeClr val="bg2">
              <a:lumMod val="50000"/>
            </a:schemeClr>
          </a:solidFill>
          <a:latin typeface="Daytona Pro Condensed Light" panose="020B0306030503040204" pitchFamily="34" charset="0"/>
          <a:ea typeface="+mn-ea"/>
          <a:cs typeface="+mn-cs"/>
        </a:defRPr>
      </a:lvl5pPr>
      <a:lvl6pPr marL="1885509" indent="-171410" algn="l" defTabSz="68564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330" indent="-171410" algn="l" defTabSz="68564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150" indent="-171410" algn="l" defTabSz="68564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3969" indent="-171410" algn="l" defTabSz="68564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640" rtl="0" eaLnBrk="1" latinLnBrk="0" hangingPunct="1">
        <a:defRPr sz="1350" kern="1200">
          <a:solidFill>
            <a:schemeClr val="tx1"/>
          </a:solidFill>
          <a:latin typeface="+mn-lt"/>
          <a:ea typeface="+mn-ea"/>
          <a:cs typeface="+mn-cs"/>
        </a:defRPr>
      </a:lvl1pPr>
      <a:lvl2pPr marL="342820" algn="l" defTabSz="685640" rtl="0" eaLnBrk="1" latinLnBrk="0" hangingPunct="1">
        <a:defRPr sz="1350" kern="1200">
          <a:solidFill>
            <a:schemeClr val="tx1"/>
          </a:solidFill>
          <a:latin typeface="+mn-lt"/>
          <a:ea typeface="+mn-ea"/>
          <a:cs typeface="+mn-cs"/>
        </a:defRPr>
      </a:lvl2pPr>
      <a:lvl3pPr marL="685640" algn="l" defTabSz="685640" rtl="0" eaLnBrk="1" latinLnBrk="0" hangingPunct="1">
        <a:defRPr sz="1350" kern="1200">
          <a:solidFill>
            <a:schemeClr val="tx1"/>
          </a:solidFill>
          <a:latin typeface="+mn-lt"/>
          <a:ea typeface="+mn-ea"/>
          <a:cs typeface="+mn-cs"/>
        </a:defRPr>
      </a:lvl3pPr>
      <a:lvl4pPr marL="1028460" algn="l" defTabSz="685640" rtl="0" eaLnBrk="1" latinLnBrk="0" hangingPunct="1">
        <a:defRPr sz="1350" kern="1200">
          <a:solidFill>
            <a:schemeClr val="tx1"/>
          </a:solidFill>
          <a:latin typeface="+mn-lt"/>
          <a:ea typeface="+mn-ea"/>
          <a:cs typeface="+mn-cs"/>
        </a:defRPr>
      </a:lvl4pPr>
      <a:lvl5pPr marL="1371280" algn="l" defTabSz="685640" rtl="0" eaLnBrk="1" latinLnBrk="0" hangingPunct="1">
        <a:defRPr sz="1350" kern="1200">
          <a:solidFill>
            <a:schemeClr val="tx1"/>
          </a:solidFill>
          <a:latin typeface="+mn-lt"/>
          <a:ea typeface="+mn-ea"/>
          <a:cs typeface="+mn-cs"/>
        </a:defRPr>
      </a:lvl5pPr>
      <a:lvl6pPr marL="1714100" algn="l" defTabSz="685640" rtl="0" eaLnBrk="1" latinLnBrk="0" hangingPunct="1">
        <a:defRPr sz="1350" kern="1200">
          <a:solidFill>
            <a:schemeClr val="tx1"/>
          </a:solidFill>
          <a:latin typeface="+mn-lt"/>
          <a:ea typeface="+mn-ea"/>
          <a:cs typeface="+mn-cs"/>
        </a:defRPr>
      </a:lvl6pPr>
      <a:lvl7pPr marL="2056920" algn="l" defTabSz="685640" rtl="0" eaLnBrk="1" latinLnBrk="0" hangingPunct="1">
        <a:defRPr sz="1350" kern="1200">
          <a:solidFill>
            <a:schemeClr val="tx1"/>
          </a:solidFill>
          <a:latin typeface="+mn-lt"/>
          <a:ea typeface="+mn-ea"/>
          <a:cs typeface="+mn-cs"/>
        </a:defRPr>
      </a:lvl7pPr>
      <a:lvl8pPr marL="2399740" algn="l" defTabSz="685640" rtl="0" eaLnBrk="1" latinLnBrk="0" hangingPunct="1">
        <a:defRPr sz="1350" kern="1200">
          <a:solidFill>
            <a:schemeClr val="tx1"/>
          </a:solidFill>
          <a:latin typeface="+mn-lt"/>
          <a:ea typeface="+mn-ea"/>
          <a:cs typeface="+mn-cs"/>
        </a:defRPr>
      </a:lvl8pPr>
      <a:lvl9pPr marL="2742559" algn="l" defTabSz="68564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624">
          <p15:clr>
            <a:srgbClr val="547EBF"/>
          </p15:clr>
        </p15:guide>
        <p15:guide id="2" orient="horz" pos="8016">
          <p15:clr>
            <a:srgbClr val="547EBF"/>
          </p15:clr>
        </p15:guide>
        <p15:guide id="3" pos="766">
          <p15:clr>
            <a:srgbClr val="547EBF"/>
          </p15:clr>
        </p15:guide>
        <p15:guide id="4" pos="14590">
          <p15:clr>
            <a:srgbClr val="547EBF"/>
          </p15:clr>
        </p15:guide>
        <p15:guide id="5" orient="horz" pos="204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gif"/><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8.gif"/><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4.gif"/><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5.gif"/><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7.gif"/><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8.gif"/><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9.gif"/><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0.gif"/><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31.jpg"/><Relationship Id="rId1" Type="http://schemas.openxmlformats.org/officeDocument/2006/relationships/slideLayout" Target="../slideLayouts/slideLayout7.xml"/><Relationship Id="rId5" Type="http://schemas.openxmlformats.org/officeDocument/2006/relationships/image" Target="../media/image34.jpg"/><Relationship Id="rId4" Type="http://schemas.openxmlformats.org/officeDocument/2006/relationships/image" Target="../media/image33.jpg"/></Relationships>
</file>

<file path=ppt/slides/_rels/slide31.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35.jpg"/><Relationship Id="rId1" Type="http://schemas.openxmlformats.org/officeDocument/2006/relationships/slideLayout" Target="../slideLayouts/slideLayout7.xml"/><Relationship Id="rId6" Type="http://schemas.openxmlformats.org/officeDocument/2006/relationships/image" Target="../media/image39.jpg"/><Relationship Id="rId5" Type="http://schemas.openxmlformats.org/officeDocument/2006/relationships/image" Target="../media/image38.jpg"/><Relationship Id="rId4" Type="http://schemas.openxmlformats.org/officeDocument/2006/relationships/image" Target="../media/image37.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jp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image" Target="../media/image42.jpg"/><Relationship Id="rId1" Type="http://schemas.openxmlformats.org/officeDocument/2006/relationships/slideLayout" Target="../slideLayouts/slideLayout7.xml"/><Relationship Id="rId4" Type="http://schemas.openxmlformats.org/officeDocument/2006/relationships/image" Target="../media/image44.jpg"/></Relationships>
</file>

<file path=ppt/slides/_rels/slide37.xml.rels><?xml version="1.0" encoding="UTF-8" standalone="yes"?>
<Relationships xmlns="http://schemas.openxmlformats.org/package/2006/relationships"><Relationship Id="rId2" Type="http://schemas.openxmlformats.org/officeDocument/2006/relationships/image" Target="../media/image45.gif"/><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image" Target="../media/image51.jpg"/><Relationship Id="rId1" Type="http://schemas.openxmlformats.org/officeDocument/2006/relationships/slideLayout" Target="../slideLayouts/slideLayout7.xml"/><Relationship Id="rId4" Type="http://schemas.openxmlformats.org/officeDocument/2006/relationships/image" Target="../media/image53.jpg"/></Relationships>
</file>

<file path=ppt/slides/_rels/slide49.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image" Target="../media/image54.jpg"/><Relationship Id="rId1" Type="http://schemas.openxmlformats.org/officeDocument/2006/relationships/slideLayout" Target="../slideLayouts/slideLayout7.xml"/><Relationship Id="rId4" Type="http://schemas.openxmlformats.org/officeDocument/2006/relationships/image" Target="../media/image56.jpg"/></Relationships>
</file>

<file path=ppt/slides/_rels/slide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image" Target="../media/image58.jpg"/><Relationship Id="rId2" Type="http://schemas.openxmlformats.org/officeDocument/2006/relationships/image" Target="../media/image57.jpg"/><Relationship Id="rId1" Type="http://schemas.openxmlformats.org/officeDocument/2006/relationships/slideLayout" Target="../slideLayouts/slideLayout7.xml"/><Relationship Id="rId4" Type="http://schemas.openxmlformats.org/officeDocument/2006/relationships/image" Target="../media/image59.jpg"/></Relationships>
</file>

<file path=ppt/slides/_rels/slide51.xml.rels><?xml version="1.0" encoding="UTF-8" standalone="yes"?>
<Relationships xmlns="http://schemas.openxmlformats.org/package/2006/relationships"><Relationship Id="rId3" Type="http://schemas.openxmlformats.org/officeDocument/2006/relationships/image" Target="../media/image61.jpg"/><Relationship Id="rId2" Type="http://schemas.openxmlformats.org/officeDocument/2006/relationships/image" Target="../media/image60.jpg"/><Relationship Id="rId1" Type="http://schemas.openxmlformats.org/officeDocument/2006/relationships/slideLayout" Target="../slideLayouts/slideLayout7.xml"/><Relationship Id="rId4" Type="http://schemas.openxmlformats.org/officeDocument/2006/relationships/image" Target="../media/image62.jpg"/></Relationships>
</file>

<file path=ppt/slides/_rels/slide52.xml.rels><?xml version="1.0" encoding="UTF-8" standalone="yes"?>
<Relationships xmlns="http://schemas.openxmlformats.org/package/2006/relationships"><Relationship Id="rId3" Type="http://schemas.openxmlformats.org/officeDocument/2006/relationships/image" Target="../media/image63.jpg"/><Relationship Id="rId7" Type="http://schemas.openxmlformats.org/officeDocument/2006/relationships/image" Target="../media/image67.jpg"/><Relationship Id="rId2" Type="http://schemas.openxmlformats.org/officeDocument/2006/relationships/image" Target="../media/image62.jpg"/><Relationship Id="rId1" Type="http://schemas.openxmlformats.org/officeDocument/2006/relationships/slideLayout" Target="../slideLayouts/slideLayout7.xml"/><Relationship Id="rId6" Type="http://schemas.openxmlformats.org/officeDocument/2006/relationships/image" Target="../media/image66.jpg"/><Relationship Id="rId5" Type="http://schemas.openxmlformats.org/officeDocument/2006/relationships/image" Target="../media/image65.jpg"/><Relationship Id="rId4" Type="http://schemas.openxmlformats.org/officeDocument/2006/relationships/image" Target="../media/image64.jpg"/></Relationships>
</file>

<file path=ppt/slides/_rels/slide53.xml.rels><?xml version="1.0" encoding="UTF-8" standalone="yes"?>
<Relationships xmlns="http://schemas.openxmlformats.org/package/2006/relationships"><Relationship Id="rId2" Type="http://schemas.openxmlformats.org/officeDocument/2006/relationships/image" Target="../media/image68.gif"/><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69.gif"/><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70.gif"/><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71.jp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72.gif"/><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73.jp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74.jp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1.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76.png"/></Relationships>
</file>

<file path=ppt/slides/_rels/slide6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77.png"/></Relationships>
</file>

<file path=ppt/slides/_rels/slide6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78.png"/></Relationships>
</file>

<file path=ppt/slides/_rels/slide6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4.mp4"/><Relationship Id="rId1" Type="http://schemas.microsoft.com/office/2007/relationships/media" Target="../media/media4.mp4"/><Relationship Id="rId4" Type="http://schemas.openxmlformats.org/officeDocument/2006/relationships/image" Target="../media/image79.png"/></Relationships>
</file>

<file path=ppt/slides/_rels/slide66.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76.png"/></Relationships>
</file>

<file path=ppt/slides/_rels/slide6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5.mp4"/><Relationship Id="rId1" Type="http://schemas.microsoft.com/office/2007/relationships/media" Target="../media/media5.mp4"/><Relationship Id="rId5" Type="http://schemas.openxmlformats.org/officeDocument/2006/relationships/image" Target="../media/image81.png"/><Relationship Id="rId4" Type="http://schemas.openxmlformats.org/officeDocument/2006/relationships/notesSlide" Target="../notesSlides/notesSlide12.xml"/></Relationships>
</file>

<file path=ppt/slides/_rels/slide69.xml.rels><?xml version="1.0" encoding="UTF-8" standalone="yes"?>
<Relationships xmlns="http://schemas.openxmlformats.org/package/2006/relationships"><Relationship Id="rId2" Type="http://schemas.openxmlformats.org/officeDocument/2006/relationships/image" Target="../media/image82.jp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0.gif"/><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2" Type="http://schemas.openxmlformats.org/officeDocument/2006/relationships/image" Target="../media/image83.jp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84.jp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86.jpg"/><Relationship Id="rId2" Type="http://schemas.openxmlformats.org/officeDocument/2006/relationships/image" Target="../media/image85.jp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6.mp4"/><Relationship Id="rId1" Type="http://schemas.microsoft.com/office/2007/relationships/media" Target="../media/media6.mp4"/><Relationship Id="rId4" Type="http://schemas.openxmlformats.org/officeDocument/2006/relationships/image" Target="../media/image87.png"/></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gif"/><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CABED14-8D0E-2742-8814-E908F4405A74}"/>
              </a:ext>
            </a:extLst>
          </p:cNvPr>
          <p:cNvSpPr>
            <a:spLocks noGrp="1"/>
          </p:cNvSpPr>
          <p:nvPr>
            <p:ph type="body" sz="quarter" idx="10"/>
          </p:nvPr>
        </p:nvSpPr>
        <p:spPr/>
        <p:txBody>
          <a:bodyPr/>
          <a:lstStyle/>
          <a:p>
            <a:r>
              <a:rPr lang="en-US" dirty="0"/>
              <a:t>Lesson 3: UI/UX Design  III</a:t>
            </a:r>
          </a:p>
        </p:txBody>
      </p:sp>
      <p:sp>
        <p:nvSpPr>
          <p:cNvPr id="3" name="Text Placeholder 2">
            <a:extLst>
              <a:ext uri="{FF2B5EF4-FFF2-40B4-BE49-F238E27FC236}">
                <a16:creationId xmlns:a16="http://schemas.microsoft.com/office/drawing/2014/main" id="{3B512518-62D2-A147-A6D9-9B2F072C9F23}"/>
              </a:ext>
            </a:extLst>
          </p:cNvPr>
          <p:cNvSpPr>
            <a:spLocks noGrp="1"/>
          </p:cNvSpPr>
          <p:nvPr>
            <p:ph type="body" sz="quarter" idx="12"/>
          </p:nvPr>
        </p:nvSpPr>
        <p:spPr/>
        <p:txBody>
          <a:bodyPr/>
          <a:lstStyle/>
          <a:p>
            <a:r>
              <a:rPr lang="en-US"/>
              <a:t>Presented by Krystal Educational Platform</a:t>
            </a:r>
            <a:endParaRPr lang="en-US" dirty="0"/>
          </a:p>
        </p:txBody>
      </p:sp>
      <p:sp>
        <p:nvSpPr>
          <p:cNvPr id="4" name="Text Placeholder 3">
            <a:extLst>
              <a:ext uri="{FF2B5EF4-FFF2-40B4-BE49-F238E27FC236}">
                <a16:creationId xmlns:a16="http://schemas.microsoft.com/office/drawing/2014/main" id="{773E1838-EC28-2A4F-87AE-71FBFA724839}"/>
              </a:ext>
            </a:extLst>
          </p:cNvPr>
          <p:cNvSpPr>
            <a:spLocks noGrp="1"/>
          </p:cNvSpPr>
          <p:nvPr>
            <p:ph type="body" sz="quarter" idx="15"/>
          </p:nvPr>
        </p:nvSpPr>
        <p:spPr/>
        <p:txBody>
          <a:bodyPr/>
          <a:lstStyle/>
          <a:p>
            <a:r>
              <a:rPr lang="en-US" dirty="0"/>
              <a:t>UI/UX Design</a:t>
            </a:r>
          </a:p>
        </p:txBody>
      </p:sp>
    </p:spTree>
    <p:extLst>
      <p:ext uri="{BB962C8B-B14F-4D97-AF65-F5344CB8AC3E}">
        <p14:creationId xmlns:p14="http://schemas.microsoft.com/office/powerpoint/2010/main" val="299554650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9E9AAE1-AD4F-8041-B831-B31475CB725B}"/>
              </a:ext>
            </a:extLst>
          </p:cNvPr>
          <p:cNvSpPr>
            <a:spLocks noGrp="1"/>
          </p:cNvSpPr>
          <p:nvPr>
            <p:ph type="title"/>
          </p:nvPr>
        </p:nvSpPr>
        <p:spPr/>
        <p:txBody>
          <a:bodyPr>
            <a:normAutofit fontScale="90000"/>
          </a:bodyPr>
          <a:lstStyle/>
          <a:p>
            <a:r>
              <a:rPr lang="en-US" altLang="zh-HK" sz="2400" b="0" dirty="0">
                <a:solidFill>
                  <a:schemeClr val="bg1"/>
                </a:solidFill>
                <a:latin typeface="Lato Medium" panose="020F0502020204030203" pitchFamily="34" charset="0"/>
                <a:ea typeface="Lato Medium" panose="020F0502020204030203" pitchFamily="34" charset="0"/>
                <a:cs typeface="Lato Medium" panose="020F0502020204030203" pitchFamily="34" charset="0"/>
              </a:rPr>
              <a:t>3.1 </a:t>
            </a:r>
            <a:r>
              <a:rPr lang="en-US" altLang="zh-HK" sz="2400" b="0" dirty="0" err="1">
                <a:solidFill>
                  <a:schemeClr val="bg1"/>
                </a:solidFill>
                <a:latin typeface="Lato Medium" panose="020F0502020204030203" pitchFamily="34" charset="0"/>
                <a:ea typeface="Lato Medium" panose="020F0502020204030203" pitchFamily="34" charset="0"/>
                <a:cs typeface="Lato Medium" panose="020F0502020204030203" pitchFamily="34" charset="0"/>
              </a:rPr>
              <a:t>Penpot</a:t>
            </a:r>
            <a:r>
              <a:rPr lang="en-US" altLang="zh-HK" sz="2400" b="0" dirty="0">
                <a:solidFill>
                  <a:schemeClr val="bg1"/>
                </a:solidFill>
                <a:latin typeface="Lato Medium" panose="020F0502020204030203" pitchFamily="34" charset="0"/>
                <a:ea typeface="Lato Medium" panose="020F0502020204030203" pitchFamily="34" charset="0"/>
                <a:cs typeface="Lato Medium" panose="020F0502020204030203" pitchFamily="34" charset="0"/>
              </a:rPr>
              <a:t> Object Basic</a:t>
            </a:r>
            <a:endParaRPr lang="en-US" dirty="0"/>
          </a:p>
        </p:txBody>
      </p:sp>
      <p:sp>
        <p:nvSpPr>
          <p:cNvPr id="4" name="Text Placeholder 3">
            <a:extLst>
              <a:ext uri="{FF2B5EF4-FFF2-40B4-BE49-F238E27FC236}">
                <a16:creationId xmlns:a16="http://schemas.microsoft.com/office/drawing/2014/main" id="{02D91B95-407F-6D49-8E31-E9FC19906CD8}"/>
              </a:ext>
            </a:extLst>
          </p:cNvPr>
          <p:cNvSpPr>
            <a:spLocks noGrp="1"/>
          </p:cNvSpPr>
          <p:nvPr>
            <p:ph type="body" sz="quarter" idx="15"/>
          </p:nvPr>
        </p:nvSpPr>
        <p:spPr/>
        <p:txBody>
          <a:bodyPr>
            <a:normAutofit/>
          </a:bodyPr>
          <a:lstStyle/>
          <a:p>
            <a:pPr marL="0" indent="0">
              <a:buNone/>
            </a:pPr>
            <a:r>
              <a:rPr lang="en-US" sz="1700" b="1" dirty="0">
                <a:latin typeface="Daytona Condensed Light" panose="020B0306030503040204" pitchFamily="34" charset="0"/>
              </a:rPr>
              <a:t>Text</a:t>
            </a:r>
          </a:p>
          <a:p>
            <a:pPr marL="0" indent="0">
              <a:buNone/>
            </a:pPr>
            <a:r>
              <a:rPr lang="en-US" dirty="0">
                <a:latin typeface="Daytona Condensed Light" panose="020B0306030503040204" pitchFamily="34" charset="0"/>
              </a:rPr>
              <a:t>Edit and style text content</a:t>
            </a:r>
          </a:p>
          <a:p>
            <a:r>
              <a:rPr lang="en-US" dirty="0">
                <a:latin typeface="Daytona Condensed Light" panose="020B0306030503040204" pitchFamily="34" charset="0"/>
              </a:rPr>
              <a:t>Press Enter with a text layer selected to start editing the text content. You can style parts of the text content as rich text.</a:t>
            </a:r>
          </a:p>
        </p:txBody>
      </p:sp>
      <p:sp>
        <p:nvSpPr>
          <p:cNvPr id="5" name="Slide Number Placeholder 4">
            <a:extLst>
              <a:ext uri="{FF2B5EF4-FFF2-40B4-BE49-F238E27FC236}">
                <a16:creationId xmlns:a16="http://schemas.microsoft.com/office/drawing/2014/main" id="{EAC376C2-FADA-8D47-BF64-20F3248CAAC8}"/>
              </a:ext>
            </a:extLst>
          </p:cNvPr>
          <p:cNvSpPr>
            <a:spLocks noGrp="1"/>
          </p:cNvSpPr>
          <p:nvPr>
            <p:ph type="sldNum" sz="quarter" idx="18"/>
          </p:nvPr>
        </p:nvSpPr>
        <p:spPr/>
        <p:txBody>
          <a:bodyPr/>
          <a:lstStyle/>
          <a:p>
            <a:fld id="{48F63A3B-78C7-47BE-AE5E-E10140E04643}" type="slidenum">
              <a:rPr lang="en-US" smtClean="0"/>
              <a:pPr/>
              <a:t>10</a:t>
            </a:fld>
            <a:endParaRPr lang="en-US" dirty="0"/>
          </a:p>
        </p:txBody>
      </p:sp>
      <p:pic>
        <p:nvPicPr>
          <p:cNvPr id="7" name="圖片 6" descr="一張含有 文字 的圖片&#10;&#10;自動產生的描述">
            <a:extLst>
              <a:ext uri="{FF2B5EF4-FFF2-40B4-BE49-F238E27FC236}">
                <a16:creationId xmlns:a16="http://schemas.microsoft.com/office/drawing/2014/main" id="{4641A387-5414-4130-87C0-353663B05A69}"/>
              </a:ext>
            </a:extLst>
          </p:cNvPr>
          <p:cNvPicPr>
            <a:picLocks noChangeAspect="1"/>
          </p:cNvPicPr>
          <p:nvPr/>
        </p:nvPicPr>
        <p:blipFill>
          <a:blip r:embed="rId2"/>
          <a:stretch>
            <a:fillRect/>
          </a:stretch>
        </p:blipFill>
        <p:spPr>
          <a:xfrm>
            <a:off x="4404025" y="1690952"/>
            <a:ext cx="4107849" cy="2752808"/>
          </a:xfrm>
          <a:prstGeom prst="rect">
            <a:avLst/>
          </a:prstGeom>
        </p:spPr>
      </p:pic>
      <p:sp>
        <p:nvSpPr>
          <p:cNvPr id="6" name="文字方塊 5">
            <a:extLst>
              <a:ext uri="{FF2B5EF4-FFF2-40B4-BE49-F238E27FC236}">
                <a16:creationId xmlns:a16="http://schemas.microsoft.com/office/drawing/2014/main" id="{0F4F0CE7-6B23-4F08-B1B8-CF5CADE1AA44}"/>
              </a:ext>
            </a:extLst>
          </p:cNvPr>
          <p:cNvSpPr txBox="1"/>
          <p:nvPr/>
        </p:nvSpPr>
        <p:spPr>
          <a:xfrm>
            <a:off x="4397188" y="4477285"/>
            <a:ext cx="4617878" cy="184666"/>
          </a:xfrm>
          <a:prstGeom prst="rect">
            <a:avLst/>
          </a:prstGeom>
          <a:noFill/>
        </p:spPr>
        <p:txBody>
          <a:bodyPr wrap="square">
            <a:spAutoFit/>
          </a:bodyPr>
          <a:lstStyle/>
          <a:p>
            <a:pPr algn="ctr"/>
            <a:r>
              <a:rPr lang="en-US" altLang="zh-HK" sz="600" i="1" dirty="0">
                <a:solidFill>
                  <a:schemeClr val="bg1"/>
                </a:solidFill>
                <a:latin typeface="Rockwell" panose="02060603020205020403" pitchFamily="18" charset="0"/>
              </a:rPr>
              <a:t>Picture </a:t>
            </a:r>
            <a:r>
              <a:rPr lang="en-US" altLang="zh-HK" sz="600" b="0" i="1" dirty="0">
                <a:solidFill>
                  <a:schemeClr val="bg1"/>
                </a:solidFill>
                <a:effectLst/>
                <a:latin typeface="Rockwell" panose="02060603020205020403" pitchFamily="18" charset="0"/>
              </a:rPr>
              <a:t>© </a:t>
            </a:r>
            <a:r>
              <a:rPr lang="en-US" altLang="zh-HK" sz="600" i="1" dirty="0">
                <a:solidFill>
                  <a:schemeClr val="bg1"/>
                </a:solidFill>
                <a:latin typeface="Rockwell" panose="02060603020205020403" pitchFamily="18" charset="0"/>
              </a:rPr>
              <a:t>https://help.penpot.app/user-guide/</a:t>
            </a:r>
            <a:endParaRPr lang="en-US" altLang="zh-HK" sz="600" b="0" i="1" dirty="0">
              <a:solidFill>
                <a:schemeClr val="bg1"/>
              </a:solidFill>
              <a:effectLst/>
              <a:latin typeface="Rockwell" panose="02060603020205020403" pitchFamily="18" charset="0"/>
            </a:endParaRPr>
          </a:p>
        </p:txBody>
      </p:sp>
    </p:spTree>
    <p:extLst>
      <p:ext uri="{BB962C8B-B14F-4D97-AF65-F5344CB8AC3E}">
        <p14:creationId xmlns:p14="http://schemas.microsoft.com/office/powerpoint/2010/main" val="144902008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圖片版面配置區 6">
            <a:extLst>
              <a:ext uri="{FF2B5EF4-FFF2-40B4-BE49-F238E27FC236}">
                <a16:creationId xmlns:a16="http://schemas.microsoft.com/office/drawing/2014/main" id="{53B4F20F-6382-4E70-B358-8C414017DCD4}"/>
              </a:ext>
            </a:extLst>
          </p:cNvPr>
          <p:cNvPicPr>
            <a:picLocks noGrp="1" noChangeAspect="1"/>
          </p:cNvPicPr>
          <p:nvPr>
            <p:ph type="pic" sz="quarter" idx="14"/>
          </p:nvPr>
        </p:nvPicPr>
        <p:blipFill rotWithShape="1">
          <a:blip r:embed="rId2"/>
          <a:srcRect t="552" b="-1022"/>
          <a:stretch/>
        </p:blipFill>
        <p:spPr>
          <a:xfrm>
            <a:off x="4995978" y="1586965"/>
            <a:ext cx="3366520" cy="3118085"/>
          </a:xfrm>
        </p:spPr>
      </p:pic>
      <p:sp>
        <p:nvSpPr>
          <p:cNvPr id="3" name="Title 2">
            <a:extLst>
              <a:ext uri="{FF2B5EF4-FFF2-40B4-BE49-F238E27FC236}">
                <a16:creationId xmlns:a16="http://schemas.microsoft.com/office/drawing/2014/main" id="{39E9AAE1-AD4F-8041-B831-B31475CB725B}"/>
              </a:ext>
            </a:extLst>
          </p:cNvPr>
          <p:cNvSpPr>
            <a:spLocks noGrp="1"/>
          </p:cNvSpPr>
          <p:nvPr>
            <p:ph type="title"/>
          </p:nvPr>
        </p:nvSpPr>
        <p:spPr/>
        <p:txBody>
          <a:bodyPr>
            <a:normAutofit fontScale="90000"/>
          </a:bodyPr>
          <a:lstStyle/>
          <a:p>
            <a:r>
              <a:rPr lang="en-US" altLang="zh-HK" sz="2400" b="0" dirty="0">
                <a:solidFill>
                  <a:schemeClr val="bg1"/>
                </a:solidFill>
                <a:latin typeface="Lato Medium" panose="020F0502020204030203" pitchFamily="34" charset="0"/>
                <a:ea typeface="Lato Medium" panose="020F0502020204030203" pitchFamily="34" charset="0"/>
                <a:cs typeface="Lato Medium" panose="020F0502020204030203" pitchFamily="34" charset="0"/>
              </a:rPr>
              <a:t>3.1 </a:t>
            </a:r>
            <a:r>
              <a:rPr lang="en-US" altLang="zh-HK" sz="2400" b="0" dirty="0" err="1">
                <a:solidFill>
                  <a:schemeClr val="bg1"/>
                </a:solidFill>
                <a:latin typeface="Lato Medium" panose="020F0502020204030203" pitchFamily="34" charset="0"/>
                <a:ea typeface="Lato Medium" panose="020F0502020204030203" pitchFamily="34" charset="0"/>
                <a:cs typeface="Lato Medium" panose="020F0502020204030203" pitchFamily="34" charset="0"/>
              </a:rPr>
              <a:t>Penpot</a:t>
            </a:r>
            <a:r>
              <a:rPr lang="en-US" altLang="zh-HK" sz="2400" b="0" dirty="0">
                <a:solidFill>
                  <a:schemeClr val="bg1"/>
                </a:solidFill>
                <a:latin typeface="Lato Medium" panose="020F0502020204030203" pitchFamily="34" charset="0"/>
                <a:ea typeface="Lato Medium" panose="020F0502020204030203" pitchFamily="34" charset="0"/>
                <a:cs typeface="Lato Medium" panose="020F0502020204030203" pitchFamily="34" charset="0"/>
              </a:rPr>
              <a:t> Object Basic</a:t>
            </a:r>
            <a:endParaRPr lang="en-US" dirty="0"/>
          </a:p>
        </p:txBody>
      </p:sp>
      <p:sp>
        <p:nvSpPr>
          <p:cNvPr id="4" name="Text Placeholder 3">
            <a:extLst>
              <a:ext uri="{FF2B5EF4-FFF2-40B4-BE49-F238E27FC236}">
                <a16:creationId xmlns:a16="http://schemas.microsoft.com/office/drawing/2014/main" id="{02D91B95-407F-6D49-8E31-E9FC19906CD8}"/>
              </a:ext>
            </a:extLst>
          </p:cNvPr>
          <p:cNvSpPr>
            <a:spLocks noGrp="1"/>
          </p:cNvSpPr>
          <p:nvPr>
            <p:ph type="body" sz="quarter" idx="15"/>
          </p:nvPr>
        </p:nvSpPr>
        <p:spPr>
          <a:xfrm>
            <a:off x="627671" y="1365647"/>
            <a:ext cx="4678380" cy="3605019"/>
          </a:xfrm>
        </p:spPr>
        <p:txBody>
          <a:bodyPr>
            <a:normAutofit fontScale="77500" lnSpcReduction="20000"/>
          </a:bodyPr>
          <a:lstStyle/>
          <a:p>
            <a:pPr marL="0" indent="0">
              <a:buNone/>
            </a:pPr>
            <a:r>
              <a:rPr lang="en-US" b="1" dirty="0">
                <a:latin typeface="Daytona Condensed Light" panose="020B0306030503040204" pitchFamily="34" charset="0"/>
              </a:rPr>
              <a:t>Text options</a:t>
            </a:r>
          </a:p>
          <a:p>
            <a:pPr marL="0" indent="0">
              <a:buNone/>
            </a:pPr>
            <a:r>
              <a:rPr lang="en-US" dirty="0">
                <a:latin typeface="Daytona Condensed Light" panose="020B0306030503040204" pitchFamily="34" charset="0"/>
              </a:rPr>
              <a:t>1)Font family: You can choose any font from Google Fonts.</a:t>
            </a:r>
          </a:p>
          <a:p>
            <a:pPr marL="0" indent="0">
              <a:buNone/>
            </a:pPr>
            <a:r>
              <a:rPr lang="en-US" dirty="0">
                <a:latin typeface="Daytona Condensed Light" panose="020B0306030503040204" pitchFamily="34" charset="0"/>
              </a:rPr>
              <a:t>2) Font size</a:t>
            </a:r>
          </a:p>
          <a:p>
            <a:pPr marL="0" indent="0">
              <a:buNone/>
            </a:pPr>
            <a:r>
              <a:rPr lang="en-US" dirty="0">
                <a:latin typeface="Daytona Condensed Light" panose="020B0306030503040204" pitchFamily="34" charset="0"/>
              </a:rPr>
              <a:t>3) Font type</a:t>
            </a:r>
          </a:p>
          <a:p>
            <a:pPr marL="0" indent="0">
              <a:buNone/>
            </a:pPr>
            <a:r>
              <a:rPr lang="en-US" dirty="0">
                <a:latin typeface="Daytona Condensed Light" panose="020B0306030503040204" pitchFamily="34" charset="0"/>
              </a:rPr>
              <a:t>4) Line height : (in pixels).</a:t>
            </a:r>
          </a:p>
          <a:p>
            <a:pPr marL="0" indent="0">
              <a:buNone/>
            </a:pPr>
            <a:r>
              <a:rPr lang="en-US" dirty="0">
                <a:latin typeface="Daytona Condensed Light" panose="020B0306030503040204" pitchFamily="34" charset="0"/>
              </a:rPr>
              <a:t>5) Letter spacing : (in pixels).</a:t>
            </a:r>
          </a:p>
          <a:p>
            <a:pPr marL="0" indent="0">
              <a:buNone/>
            </a:pPr>
            <a:r>
              <a:rPr lang="en-US" dirty="0">
                <a:latin typeface="Daytona Condensed Light" panose="020B0306030503040204" pitchFamily="34" charset="0"/>
              </a:rPr>
              <a:t>6) Text case: none, uppercase, lowercase, title case.</a:t>
            </a:r>
          </a:p>
          <a:p>
            <a:pPr marL="0" indent="0">
              <a:buNone/>
            </a:pPr>
            <a:r>
              <a:rPr lang="en-US" dirty="0">
                <a:latin typeface="Daytona Condensed Light" panose="020B0306030503040204" pitchFamily="34" charset="0"/>
              </a:rPr>
              <a:t>7) Horizontal alignment: left, center, right, justify.</a:t>
            </a:r>
          </a:p>
          <a:p>
            <a:pPr marL="0" indent="0">
              <a:buNone/>
            </a:pPr>
            <a:r>
              <a:rPr lang="en-US" dirty="0">
                <a:latin typeface="Daytona Condensed Light" panose="020B0306030503040204" pitchFamily="34" charset="0"/>
              </a:rPr>
              <a:t>8) Vertical alignment: top, center, bottom.</a:t>
            </a:r>
          </a:p>
          <a:p>
            <a:pPr marL="0" indent="0">
              <a:buNone/>
            </a:pPr>
            <a:r>
              <a:rPr lang="en-US" dirty="0">
                <a:latin typeface="Daytona Condensed Light" panose="020B0306030503040204" pitchFamily="34" charset="0"/>
              </a:rPr>
              <a:t>9) Sizing: auto height, auto width, fixed size.</a:t>
            </a:r>
          </a:p>
          <a:p>
            <a:pPr marL="0" indent="0">
              <a:buNone/>
            </a:pPr>
            <a:r>
              <a:rPr lang="en-US" dirty="0">
                <a:latin typeface="Daytona Condensed Light" panose="020B0306030503040204" pitchFamily="34" charset="0"/>
              </a:rPr>
              <a:t>10) Text decoration: none, underline, strikethrough.</a:t>
            </a:r>
          </a:p>
        </p:txBody>
      </p:sp>
      <p:sp>
        <p:nvSpPr>
          <p:cNvPr id="5" name="Slide Number Placeholder 4">
            <a:extLst>
              <a:ext uri="{FF2B5EF4-FFF2-40B4-BE49-F238E27FC236}">
                <a16:creationId xmlns:a16="http://schemas.microsoft.com/office/drawing/2014/main" id="{EAC376C2-FADA-8D47-BF64-20F3248CAAC8}"/>
              </a:ext>
            </a:extLst>
          </p:cNvPr>
          <p:cNvSpPr>
            <a:spLocks noGrp="1"/>
          </p:cNvSpPr>
          <p:nvPr>
            <p:ph type="sldNum" sz="quarter" idx="18"/>
          </p:nvPr>
        </p:nvSpPr>
        <p:spPr/>
        <p:txBody>
          <a:bodyPr/>
          <a:lstStyle/>
          <a:p>
            <a:fld id="{48F63A3B-78C7-47BE-AE5E-E10140E04643}" type="slidenum">
              <a:rPr lang="en-US" smtClean="0"/>
              <a:pPr/>
              <a:t>11</a:t>
            </a:fld>
            <a:endParaRPr lang="en-US" dirty="0"/>
          </a:p>
        </p:txBody>
      </p:sp>
      <p:sp>
        <p:nvSpPr>
          <p:cNvPr id="6" name="文字方塊 5">
            <a:extLst>
              <a:ext uri="{FF2B5EF4-FFF2-40B4-BE49-F238E27FC236}">
                <a16:creationId xmlns:a16="http://schemas.microsoft.com/office/drawing/2014/main" id="{D5336AA9-217E-4A74-B985-7C8CFE494E20}"/>
              </a:ext>
            </a:extLst>
          </p:cNvPr>
          <p:cNvSpPr txBox="1"/>
          <p:nvPr/>
        </p:nvSpPr>
        <p:spPr>
          <a:xfrm>
            <a:off x="4397188" y="4705050"/>
            <a:ext cx="4617878" cy="184666"/>
          </a:xfrm>
          <a:prstGeom prst="rect">
            <a:avLst/>
          </a:prstGeom>
          <a:noFill/>
        </p:spPr>
        <p:txBody>
          <a:bodyPr wrap="square">
            <a:spAutoFit/>
          </a:bodyPr>
          <a:lstStyle/>
          <a:p>
            <a:pPr algn="ctr"/>
            <a:r>
              <a:rPr lang="en-US" altLang="zh-HK" sz="600" i="1" dirty="0">
                <a:solidFill>
                  <a:schemeClr val="bg1"/>
                </a:solidFill>
                <a:latin typeface="Rockwell" panose="02060603020205020403" pitchFamily="18" charset="0"/>
              </a:rPr>
              <a:t>Picture </a:t>
            </a:r>
            <a:r>
              <a:rPr lang="en-US" altLang="zh-HK" sz="600" b="0" i="1" dirty="0">
                <a:solidFill>
                  <a:schemeClr val="bg1"/>
                </a:solidFill>
                <a:effectLst/>
                <a:latin typeface="Rockwell" panose="02060603020205020403" pitchFamily="18" charset="0"/>
              </a:rPr>
              <a:t>© </a:t>
            </a:r>
            <a:r>
              <a:rPr lang="en-US" altLang="zh-HK" sz="600" i="1" dirty="0">
                <a:solidFill>
                  <a:schemeClr val="bg1"/>
                </a:solidFill>
                <a:latin typeface="Rockwell" panose="02060603020205020403" pitchFamily="18" charset="0"/>
              </a:rPr>
              <a:t>https://help.penpot.app/user-guide/</a:t>
            </a:r>
            <a:endParaRPr lang="en-US" altLang="zh-HK" sz="600" b="0" i="1" dirty="0">
              <a:solidFill>
                <a:schemeClr val="bg1"/>
              </a:solidFill>
              <a:effectLst/>
              <a:latin typeface="Rockwell" panose="02060603020205020403" pitchFamily="18" charset="0"/>
            </a:endParaRPr>
          </a:p>
        </p:txBody>
      </p:sp>
    </p:spTree>
    <p:extLst>
      <p:ext uri="{BB962C8B-B14F-4D97-AF65-F5344CB8AC3E}">
        <p14:creationId xmlns:p14="http://schemas.microsoft.com/office/powerpoint/2010/main" val="137597353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9E9AAE1-AD4F-8041-B831-B31475CB725B}"/>
              </a:ext>
            </a:extLst>
          </p:cNvPr>
          <p:cNvSpPr>
            <a:spLocks noGrp="1"/>
          </p:cNvSpPr>
          <p:nvPr>
            <p:ph type="title"/>
          </p:nvPr>
        </p:nvSpPr>
        <p:spPr/>
        <p:txBody>
          <a:bodyPr>
            <a:normAutofit fontScale="90000"/>
          </a:bodyPr>
          <a:lstStyle/>
          <a:p>
            <a:r>
              <a:rPr lang="en-US" altLang="zh-HK" sz="2400" b="0" dirty="0">
                <a:solidFill>
                  <a:schemeClr val="bg1"/>
                </a:solidFill>
                <a:latin typeface="Lato Medium" panose="020F0502020204030203" pitchFamily="34" charset="0"/>
                <a:ea typeface="Lato Medium" panose="020F0502020204030203" pitchFamily="34" charset="0"/>
                <a:cs typeface="Lato Medium" panose="020F0502020204030203" pitchFamily="34" charset="0"/>
              </a:rPr>
              <a:t>3.1 </a:t>
            </a:r>
            <a:r>
              <a:rPr lang="en-US" altLang="zh-HK" sz="2400" b="0" dirty="0" err="1">
                <a:solidFill>
                  <a:schemeClr val="bg1"/>
                </a:solidFill>
                <a:latin typeface="Lato Medium" panose="020F0502020204030203" pitchFamily="34" charset="0"/>
                <a:ea typeface="Lato Medium" panose="020F0502020204030203" pitchFamily="34" charset="0"/>
                <a:cs typeface="Lato Medium" panose="020F0502020204030203" pitchFamily="34" charset="0"/>
              </a:rPr>
              <a:t>Penpot</a:t>
            </a:r>
            <a:r>
              <a:rPr lang="en-US" altLang="zh-HK" sz="2400" b="0" dirty="0">
                <a:solidFill>
                  <a:schemeClr val="bg1"/>
                </a:solidFill>
                <a:latin typeface="Lato Medium" panose="020F0502020204030203" pitchFamily="34" charset="0"/>
                <a:ea typeface="Lato Medium" panose="020F0502020204030203" pitchFamily="34" charset="0"/>
                <a:cs typeface="Lato Medium" panose="020F0502020204030203" pitchFamily="34" charset="0"/>
              </a:rPr>
              <a:t> Object Basic</a:t>
            </a:r>
            <a:endParaRPr lang="en-US" dirty="0"/>
          </a:p>
        </p:txBody>
      </p:sp>
      <p:sp>
        <p:nvSpPr>
          <p:cNvPr id="4" name="Text Placeholder 3">
            <a:extLst>
              <a:ext uri="{FF2B5EF4-FFF2-40B4-BE49-F238E27FC236}">
                <a16:creationId xmlns:a16="http://schemas.microsoft.com/office/drawing/2014/main" id="{02D91B95-407F-6D49-8E31-E9FC19906CD8}"/>
              </a:ext>
            </a:extLst>
          </p:cNvPr>
          <p:cNvSpPr>
            <a:spLocks noGrp="1"/>
          </p:cNvSpPr>
          <p:nvPr>
            <p:ph type="body" sz="quarter" idx="15"/>
          </p:nvPr>
        </p:nvSpPr>
        <p:spPr>
          <a:xfrm>
            <a:off x="627671" y="1365647"/>
            <a:ext cx="4029757" cy="3605019"/>
          </a:xfrm>
        </p:spPr>
        <p:txBody>
          <a:bodyPr>
            <a:normAutofit lnSpcReduction="10000"/>
          </a:bodyPr>
          <a:lstStyle/>
          <a:p>
            <a:pPr marL="0" indent="0">
              <a:buNone/>
            </a:pPr>
            <a:r>
              <a:rPr lang="en-US" b="1" dirty="0">
                <a:latin typeface="Daytona Condensed Light" panose="020B0306030503040204" pitchFamily="34" charset="0"/>
              </a:rPr>
              <a:t>Curves (freehand)</a:t>
            </a:r>
          </a:p>
          <a:p>
            <a:r>
              <a:rPr lang="en-US" dirty="0">
                <a:latin typeface="Daytona Condensed Light" panose="020B0306030503040204" pitchFamily="34" charset="0"/>
              </a:rPr>
              <a:t>The curve tool allows a path to be created directly in a freehand mode. Select the curve tool by clicking on the icon at the toolbar or pressing Shift+ c.</a:t>
            </a:r>
          </a:p>
          <a:p>
            <a:endParaRPr lang="en-US" dirty="0">
              <a:latin typeface="Daytona Condensed Light" panose="020B0306030503040204" pitchFamily="34" charset="0"/>
            </a:endParaRPr>
          </a:p>
          <a:p>
            <a:r>
              <a:rPr lang="en-US" dirty="0">
                <a:latin typeface="Daytona Condensed Light" panose="020B0306030503040204" pitchFamily="34" charset="0"/>
              </a:rPr>
              <a:t>The path created will contain a lot of points, but it is edited the same way as any other curve.</a:t>
            </a:r>
          </a:p>
          <a:p>
            <a:pPr marL="0" indent="0">
              <a:buNone/>
            </a:pPr>
            <a:endParaRPr lang="en-US" b="1" dirty="0"/>
          </a:p>
          <a:p>
            <a:pPr marL="0" indent="0">
              <a:buNone/>
            </a:pPr>
            <a:endParaRPr lang="en-US" b="1" dirty="0"/>
          </a:p>
        </p:txBody>
      </p:sp>
      <p:sp>
        <p:nvSpPr>
          <p:cNvPr id="5" name="Slide Number Placeholder 4">
            <a:extLst>
              <a:ext uri="{FF2B5EF4-FFF2-40B4-BE49-F238E27FC236}">
                <a16:creationId xmlns:a16="http://schemas.microsoft.com/office/drawing/2014/main" id="{EAC376C2-FADA-8D47-BF64-20F3248CAAC8}"/>
              </a:ext>
            </a:extLst>
          </p:cNvPr>
          <p:cNvSpPr>
            <a:spLocks noGrp="1"/>
          </p:cNvSpPr>
          <p:nvPr>
            <p:ph type="sldNum" sz="quarter" idx="18"/>
          </p:nvPr>
        </p:nvSpPr>
        <p:spPr/>
        <p:txBody>
          <a:bodyPr/>
          <a:lstStyle/>
          <a:p>
            <a:fld id="{48F63A3B-78C7-47BE-AE5E-E10140E04643}" type="slidenum">
              <a:rPr lang="en-US" smtClean="0"/>
              <a:pPr/>
              <a:t>12</a:t>
            </a:fld>
            <a:endParaRPr lang="en-US" dirty="0"/>
          </a:p>
        </p:txBody>
      </p:sp>
      <p:pic>
        <p:nvPicPr>
          <p:cNvPr id="9" name="圖片 8" descr="一張含有 文字 的圖片&#10;&#10;自動產生的描述">
            <a:extLst>
              <a:ext uri="{FF2B5EF4-FFF2-40B4-BE49-F238E27FC236}">
                <a16:creationId xmlns:a16="http://schemas.microsoft.com/office/drawing/2014/main" id="{16CB4975-8368-4A47-8A2A-F5BBE3094F08}"/>
              </a:ext>
            </a:extLst>
          </p:cNvPr>
          <p:cNvPicPr>
            <a:picLocks noChangeAspect="1"/>
          </p:cNvPicPr>
          <p:nvPr/>
        </p:nvPicPr>
        <p:blipFill>
          <a:blip r:embed="rId2"/>
          <a:stretch>
            <a:fillRect/>
          </a:stretch>
        </p:blipFill>
        <p:spPr>
          <a:xfrm>
            <a:off x="5783280" y="1430232"/>
            <a:ext cx="1349339" cy="977582"/>
          </a:xfrm>
          <a:prstGeom prst="rect">
            <a:avLst/>
          </a:prstGeom>
        </p:spPr>
      </p:pic>
      <p:pic>
        <p:nvPicPr>
          <p:cNvPr id="11" name="圖片 10">
            <a:extLst>
              <a:ext uri="{FF2B5EF4-FFF2-40B4-BE49-F238E27FC236}">
                <a16:creationId xmlns:a16="http://schemas.microsoft.com/office/drawing/2014/main" id="{42D4884F-C23D-424F-89B2-3019838A94D8}"/>
              </a:ext>
            </a:extLst>
          </p:cNvPr>
          <p:cNvPicPr>
            <a:picLocks noChangeAspect="1"/>
          </p:cNvPicPr>
          <p:nvPr/>
        </p:nvPicPr>
        <p:blipFill>
          <a:blip r:embed="rId3"/>
          <a:stretch>
            <a:fillRect/>
          </a:stretch>
        </p:blipFill>
        <p:spPr>
          <a:xfrm>
            <a:off x="5157830" y="2594454"/>
            <a:ext cx="2600240" cy="2309731"/>
          </a:xfrm>
          <a:prstGeom prst="rect">
            <a:avLst/>
          </a:prstGeom>
        </p:spPr>
      </p:pic>
      <p:sp>
        <p:nvSpPr>
          <p:cNvPr id="7" name="文字方塊 6">
            <a:extLst>
              <a:ext uri="{FF2B5EF4-FFF2-40B4-BE49-F238E27FC236}">
                <a16:creationId xmlns:a16="http://schemas.microsoft.com/office/drawing/2014/main" id="{F5AF3EB9-5D7F-4430-9406-55B5B93F7019}"/>
              </a:ext>
            </a:extLst>
          </p:cNvPr>
          <p:cNvSpPr txBox="1"/>
          <p:nvPr/>
        </p:nvSpPr>
        <p:spPr>
          <a:xfrm>
            <a:off x="4283284" y="4867862"/>
            <a:ext cx="4617878" cy="184666"/>
          </a:xfrm>
          <a:prstGeom prst="rect">
            <a:avLst/>
          </a:prstGeom>
          <a:noFill/>
        </p:spPr>
        <p:txBody>
          <a:bodyPr wrap="square">
            <a:spAutoFit/>
          </a:bodyPr>
          <a:lstStyle/>
          <a:p>
            <a:pPr algn="ctr"/>
            <a:r>
              <a:rPr lang="en-US" altLang="zh-HK" sz="600" i="1" dirty="0">
                <a:solidFill>
                  <a:schemeClr val="bg1"/>
                </a:solidFill>
                <a:latin typeface="Rockwell" panose="02060603020205020403" pitchFamily="18" charset="0"/>
              </a:rPr>
              <a:t>Picture </a:t>
            </a:r>
            <a:r>
              <a:rPr lang="en-US" altLang="zh-HK" sz="600" b="0" i="1" dirty="0">
                <a:solidFill>
                  <a:schemeClr val="bg1"/>
                </a:solidFill>
                <a:effectLst/>
                <a:latin typeface="Rockwell" panose="02060603020205020403" pitchFamily="18" charset="0"/>
              </a:rPr>
              <a:t>© </a:t>
            </a:r>
            <a:r>
              <a:rPr lang="en-US" altLang="zh-HK" sz="600" i="1" dirty="0">
                <a:solidFill>
                  <a:schemeClr val="bg1"/>
                </a:solidFill>
                <a:latin typeface="Rockwell" panose="02060603020205020403" pitchFamily="18" charset="0"/>
              </a:rPr>
              <a:t>https://help.penpot.app/user-guide/</a:t>
            </a:r>
            <a:endParaRPr lang="en-US" altLang="zh-HK" sz="600" b="0" i="1" dirty="0">
              <a:solidFill>
                <a:schemeClr val="bg1"/>
              </a:solidFill>
              <a:effectLst/>
              <a:latin typeface="Rockwell" panose="02060603020205020403" pitchFamily="18" charset="0"/>
            </a:endParaRPr>
          </a:p>
        </p:txBody>
      </p:sp>
    </p:spTree>
    <p:extLst>
      <p:ext uri="{BB962C8B-B14F-4D97-AF65-F5344CB8AC3E}">
        <p14:creationId xmlns:p14="http://schemas.microsoft.com/office/powerpoint/2010/main" val="208248966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5">
            <a:extLst>
              <a:ext uri="{FF2B5EF4-FFF2-40B4-BE49-F238E27FC236}">
                <a16:creationId xmlns:a16="http://schemas.microsoft.com/office/drawing/2014/main" id="{A0AEB083-5DB6-42EA-8DCB-49B295D8391D}"/>
              </a:ext>
            </a:extLst>
          </p:cNvPr>
          <p:cNvSpPr>
            <a:spLocks noGrp="1"/>
          </p:cNvSpPr>
          <p:nvPr>
            <p:ph type="title"/>
          </p:nvPr>
        </p:nvSpPr>
        <p:spPr>
          <a:xfrm>
            <a:off x="1915024" y="2263893"/>
            <a:ext cx="4008010" cy="960718"/>
          </a:xfrm>
        </p:spPr>
        <p:txBody>
          <a:bodyPr>
            <a:normAutofit/>
          </a:bodyPr>
          <a:lstStyle/>
          <a:p>
            <a:r>
              <a:rPr lang="en-US" altLang="zh-HK" dirty="0"/>
              <a:t>Penpot Grids Basic</a:t>
            </a:r>
            <a:endParaRPr lang="zh-HK" altLang="en-US" dirty="0"/>
          </a:p>
        </p:txBody>
      </p:sp>
      <p:sp>
        <p:nvSpPr>
          <p:cNvPr id="7" name="文字版面配置區 6">
            <a:extLst>
              <a:ext uri="{FF2B5EF4-FFF2-40B4-BE49-F238E27FC236}">
                <a16:creationId xmlns:a16="http://schemas.microsoft.com/office/drawing/2014/main" id="{8FB6963E-DC49-44C9-8B80-2854BDAB8887}"/>
              </a:ext>
            </a:extLst>
          </p:cNvPr>
          <p:cNvSpPr>
            <a:spLocks noGrp="1"/>
          </p:cNvSpPr>
          <p:nvPr>
            <p:ph type="body" sz="quarter" idx="10"/>
          </p:nvPr>
        </p:nvSpPr>
        <p:spPr/>
        <p:txBody>
          <a:bodyPr/>
          <a:lstStyle/>
          <a:p>
            <a:r>
              <a:rPr lang="en-US" altLang="zh-HK" dirty="0"/>
              <a:t>3.2</a:t>
            </a:r>
            <a:endParaRPr lang="zh-HK" altLang="en-US" dirty="0"/>
          </a:p>
        </p:txBody>
      </p:sp>
      <p:sp>
        <p:nvSpPr>
          <p:cNvPr id="5" name="Slide Number Placeholder 4">
            <a:extLst>
              <a:ext uri="{FF2B5EF4-FFF2-40B4-BE49-F238E27FC236}">
                <a16:creationId xmlns:a16="http://schemas.microsoft.com/office/drawing/2014/main" id="{EAC376C2-FADA-8D47-BF64-20F3248CAAC8}"/>
              </a:ext>
            </a:extLst>
          </p:cNvPr>
          <p:cNvSpPr>
            <a:spLocks noGrp="1"/>
          </p:cNvSpPr>
          <p:nvPr>
            <p:ph type="sldNum" sz="quarter" idx="4294967295"/>
          </p:nvPr>
        </p:nvSpPr>
        <p:spPr>
          <a:xfrm>
            <a:off x="7086600" y="4767263"/>
            <a:ext cx="2057400" cy="274637"/>
          </a:xfrm>
        </p:spPr>
        <p:txBody>
          <a:bodyPr/>
          <a:lstStyle/>
          <a:p>
            <a:fld id="{48F63A3B-78C7-47BE-AE5E-E10140E04643}" type="slidenum">
              <a:rPr lang="en-US" smtClean="0"/>
              <a:pPr/>
              <a:t>13</a:t>
            </a:fld>
            <a:endParaRPr lang="en-US" dirty="0"/>
          </a:p>
        </p:txBody>
      </p:sp>
    </p:spTree>
    <p:extLst>
      <p:ext uri="{BB962C8B-B14F-4D97-AF65-F5344CB8AC3E}">
        <p14:creationId xmlns:p14="http://schemas.microsoft.com/office/powerpoint/2010/main" val="98790401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1ADDEB5B-71A9-4987-BFF3-692185A37625}"/>
              </a:ext>
            </a:extLst>
          </p:cNvPr>
          <p:cNvSpPr>
            <a:spLocks noGrp="1"/>
          </p:cNvSpPr>
          <p:nvPr>
            <p:ph type="title"/>
          </p:nvPr>
        </p:nvSpPr>
        <p:spPr/>
        <p:txBody>
          <a:bodyPr/>
          <a:lstStyle/>
          <a:p>
            <a:r>
              <a:rPr lang="en-US" altLang="zh-HK" dirty="0"/>
              <a:t>3.2  Penpot Grids Basic</a:t>
            </a:r>
            <a:endParaRPr lang="zh-HK" altLang="en-US" dirty="0"/>
          </a:p>
        </p:txBody>
      </p:sp>
      <p:sp>
        <p:nvSpPr>
          <p:cNvPr id="4" name="文字版面配置區 3">
            <a:extLst>
              <a:ext uri="{FF2B5EF4-FFF2-40B4-BE49-F238E27FC236}">
                <a16:creationId xmlns:a16="http://schemas.microsoft.com/office/drawing/2014/main" id="{5E460958-293D-4BB9-97E3-CA393F9A507C}"/>
              </a:ext>
            </a:extLst>
          </p:cNvPr>
          <p:cNvSpPr>
            <a:spLocks noGrp="1"/>
          </p:cNvSpPr>
          <p:nvPr>
            <p:ph type="body" sz="quarter" idx="15"/>
          </p:nvPr>
        </p:nvSpPr>
        <p:spPr>
          <a:xfrm>
            <a:off x="627671" y="1365647"/>
            <a:ext cx="6314175" cy="3043329"/>
          </a:xfrm>
        </p:spPr>
        <p:txBody>
          <a:bodyPr>
            <a:normAutofit/>
          </a:bodyPr>
          <a:lstStyle/>
          <a:p>
            <a:pPr marL="0" indent="0">
              <a:buNone/>
            </a:pPr>
            <a:r>
              <a:rPr lang="en-US" altLang="zh-HK" b="1" dirty="0"/>
              <a:t>Grids and layouts</a:t>
            </a:r>
          </a:p>
          <a:p>
            <a:pPr marL="0" indent="0">
              <a:buNone/>
            </a:pPr>
            <a:r>
              <a:rPr lang="en-US" altLang="zh-HK" dirty="0"/>
              <a:t>Grids are design aids that are used to help you to align content to a geometric structure. In Penpot there are three types of grids: square, columns and rows.</a:t>
            </a:r>
          </a:p>
          <a:p>
            <a:pPr marL="0" indent="0">
              <a:buNone/>
            </a:pPr>
            <a:endParaRPr lang="en-US" altLang="zh-HK" dirty="0"/>
          </a:p>
          <a:p>
            <a:pPr marL="0" indent="0">
              <a:buNone/>
            </a:pPr>
            <a:r>
              <a:rPr lang="en-US" altLang="zh-HK" dirty="0"/>
              <a:t>Note: Grids are only visible in the viewport and will never be shown on exports.</a:t>
            </a:r>
            <a:endParaRPr lang="zh-HK" altLang="en-US" dirty="0"/>
          </a:p>
        </p:txBody>
      </p:sp>
      <p:sp>
        <p:nvSpPr>
          <p:cNvPr id="5" name="投影片編號版面配置區 4">
            <a:extLst>
              <a:ext uri="{FF2B5EF4-FFF2-40B4-BE49-F238E27FC236}">
                <a16:creationId xmlns:a16="http://schemas.microsoft.com/office/drawing/2014/main" id="{E91DF2FB-68CB-4CD7-9863-7BED3C7E649F}"/>
              </a:ext>
            </a:extLst>
          </p:cNvPr>
          <p:cNvSpPr>
            <a:spLocks noGrp="1"/>
          </p:cNvSpPr>
          <p:nvPr>
            <p:ph type="sldNum" sz="quarter" idx="18"/>
          </p:nvPr>
        </p:nvSpPr>
        <p:spPr/>
        <p:txBody>
          <a:bodyPr/>
          <a:lstStyle/>
          <a:p>
            <a:fld id="{48F63A3B-78C7-47BE-AE5E-E10140E04643}" type="slidenum">
              <a:rPr lang="en-US" smtClean="0"/>
              <a:pPr/>
              <a:t>14</a:t>
            </a:fld>
            <a:endParaRPr lang="en-US" dirty="0"/>
          </a:p>
        </p:txBody>
      </p:sp>
    </p:spTree>
    <p:extLst>
      <p:ext uri="{BB962C8B-B14F-4D97-AF65-F5344CB8AC3E}">
        <p14:creationId xmlns:p14="http://schemas.microsoft.com/office/powerpoint/2010/main" val="119395412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1ADDEB5B-71A9-4987-BFF3-692185A37625}"/>
              </a:ext>
            </a:extLst>
          </p:cNvPr>
          <p:cNvSpPr>
            <a:spLocks noGrp="1"/>
          </p:cNvSpPr>
          <p:nvPr>
            <p:ph type="title"/>
          </p:nvPr>
        </p:nvSpPr>
        <p:spPr/>
        <p:txBody>
          <a:bodyPr/>
          <a:lstStyle/>
          <a:p>
            <a:r>
              <a:rPr lang="en-US" altLang="zh-HK" dirty="0"/>
              <a:t>3.2  </a:t>
            </a:r>
            <a:r>
              <a:rPr lang="en-US" altLang="zh-HK" dirty="0" err="1"/>
              <a:t>Penpot</a:t>
            </a:r>
            <a:r>
              <a:rPr lang="en-US" altLang="zh-HK" dirty="0"/>
              <a:t> Grids Basic</a:t>
            </a:r>
            <a:endParaRPr lang="zh-HK" altLang="en-US" dirty="0"/>
          </a:p>
        </p:txBody>
      </p:sp>
      <p:sp>
        <p:nvSpPr>
          <p:cNvPr id="4" name="文字版面配置區 3">
            <a:extLst>
              <a:ext uri="{FF2B5EF4-FFF2-40B4-BE49-F238E27FC236}">
                <a16:creationId xmlns:a16="http://schemas.microsoft.com/office/drawing/2014/main" id="{5E460958-293D-4BB9-97E3-CA393F9A507C}"/>
              </a:ext>
            </a:extLst>
          </p:cNvPr>
          <p:cNvSpPr>
            <a:spLocks noGrp="1"/>
          </p:cNvSpPr>
          <p:nvPr>
            <p:ph type="body" sz="quarter" idx="15"/>
          </p:nvPr>
        </p:nvSpPr>
        <p:spPr>
          <a:xfrm>
            <a:off x="627672" y="1365647"/>
            <a:ext cx="4286042" cy="3043329"/>
          </a:xfrm>
        </p:spPr>
        <p:txBody>
          <a:bodyPr>
            <a:normAutofit/>
          </a:bodyPr>
          <a:lstStyle/>
          <a:p>
            <a:pPr marL="0" indent="0">
              <a:buNone/>
            </a:pPr>
            <a:r>
              <a:rPr lang="en-US" altLang="zh-HK" b="1" dirty="0"/>
              <a:t>Creating Layout Grids</a:t>
            </a:r>
          </a:p>
          <a:p>
            <a:r>
              <a:rPr lang="en-US" altLang="zh-HK" dirty="0"/>
              <a:t>Grids are created at the artboards level. To create a grid on artboard, select the artboard. In the Design panel there is a section for "Grids &amp; Layouts". Click the "+" button to add a grid to the artboard. You can add as many grids as you want.</a:t>
            </a:r>
            <a:endParaRPr lang="zh-HK" altLang="en-US" dirty="0"/>
          </a:p>
        </p:txBody>
      </p:sp>
      <p:sp>
        <p:nvSpPr>
          <p:cNvPr id="5" name="投影片編號版面配置區 4">
            <a:extLst>
              <a:ext uri="{FF2B5EF4-FFF2-40B4-BE49-F238E27FC236}">
                <a16:creationId xmlns:a16="http://schemas.microsoft.com/office/drawing/2014/main" id="{E91DF2FB-68CB-4CD7-9863-7BED3C7E649F}"/>
              </a:ext>
            </a:extLst>
          </p:cNvPr>
          <p:cNvSpPr>
            <a:spLocks noGrp="1"/>
          </p:cNvSpPr>
          <p:nvPr>
            <p:ph type="sldNum" sz="quarter" idx="18"/>
          </p:nvPr>
        </p:nvSpPr>
        <p:spPr/>
        <p:txBody>
          <a:bodyPr/>
          <a:lstStyle/>
          <a:p>
            <a:fld id="{48F63A3B-78C7-47BE-AE5E-E10140E04643}" type="slidenum">
              <a:rPr lang="en-US" smtClean="0"/>
              <a:pPr/>
              <a:t>15</a:t>
            </a:fld>
            <a:endParaRPr lang="en-US" dirty="0"/>
          </a:p>
        </p:txBody>
      </p:sp>
      <p:pic>
        <p:nvPicPr>
          <p:cNvPr id="6" name="圖片 5" descr="一張含有 廣場 的圖片&#10;&#10;自動產生的描述">
            <a:extLst>
              <a:ext uri="{FF2B5EF4-FFF2-40B4-BE49-F238E27FC236}">
                <a16:creationId xmlns:a16="http://schemas.microsoft.com/office/drawing/2014/main" id="{3E258E1B-928D-40B2-B8C5-5CAF573D2AE1}"/>
              </a:ext>
            </a:extLst>
          </p:cNvPr>
          <p:cNvPicPr>
            <a:picLocks noChangeAspect="1"/>
          </p:cNvPicPr>
          <p:nvPr/>
        </p:nvPicPr>
        <p:blipFill>
          <a:blip r:embed="rId2"/>
          <a:stretch>
            <a:fillRect/>
          </a:stretch>
        </p:blipFill>
        <p:spPr>
          <a:xfrm>
            <a:off x="4850424" y="1702569"/>
            <a:ext cx="4008937" cy="2632130"/>
          </a:xfrm>
          <a:prstGeom prst="rect">
            <a:avLst/>
          </a:prstGeom>
        </p:spPr>
      </p:pic>
      <p:sp>
        <p:nvSpPr>
          <p:cNvPr id="7" name="文字方塊 6">
            <a:extLst>
              <a:ext uri="{FF2B5EF4-FFF2-40B4-BE49-F238E27FC236}">
                <a16:creationId xmlns:a16="http://schemas.microsoft.com/office/drawing/2014/main" id="{DA960C71-D926-4E99-9BED-A2487DB9BF9D}"/>
              </a:ext>
            </a:extLst>
          </p:cNvPr>
          <p:cNvSpPr txBox="1"/>
          <p:nvPr/>
        </p:nvSpPr>
        <p:spPr>
          <a:xfrm>
            <a:off x="4397188" y="4477285"/>
            <a:ext cx="4617878" cy="184666"/>
          </a:xfrm>
          <a:prstGeom prst="rect">
            <a:avLst/>
          </a:prstGeom>
          <a:noFill/>
        </p:spPr>
        <p:txBody>
          <a:bodyPr wrap="square">
            <a:spAutoFit/>
          </a:bodyPr>
          <a:lstStyle/>
          <a:p>
            <a:pPr algn="ctr"/>
            <a:r>
              <a:rPr lang="en-US" altLang="zh-HK" sz="600" i="1" dirty="0">
                <a:solidFill>
                  <a:schemeClr val="bg1"/>
                </a:solidFill>
                <a:latin typeface="Rockwell" panose="02060603020205020403" pitchFamily="18" charset="0"/>
              </a:rPr>
              <a:t>Picture </a:t>
            </a:r>
            <a:r>
              <a:rPr lang="en-US" altLang="zh-HK" sz="600" b="0" i="1" dirty="0">
                <a:solidFill>
                  <a:schemeClr val="bg1"/>
                </a:solidFill>
                <a:effectLst/>
                <a:latin typeface="Rockwell" panose="02060603020205020403" pitchFamily="18" charset="0"/>
              </a:rPr>
              <a:t>© </a:t>
            </a:r>
            <a:r>
              <a:rPr lang="en-US" altLang="zh-HK" sz="600" i="1" dirty="0">
                <a:solidFill>
                  <a:schemeClr val="bg1"/>
                </a:solidFill>
                <a:latin typeface="Rockwell" panose="02060603020205020403" pitchFamily="18" charset="0"/>
              </a:rPr>
              <a:t>https://help.penpot.app/user-guide/</a:t>
            </a:r>
            <a:endParaRPr lang="en-US" altLang="zh-HK" sz="600" b="0" i="1" dirty="0">
              <a:solidFill>
                <a:schemeClr val="bg1"/>
              </a:solidFill>
              <a:effectLst/>
              <a:latin typeface="Rockwell" panose="02060603020205020403" pitchFamily="18" charset="0"/>
            </a:endParaRPr>
          </a:p>
        </p:txBody>
      </p:sp>
    </p:spTree>
    <p:extLst>
      <p:ext uri="{BB962C8B-B14F-4D97-AF65-F5344CB8AC3E}">
        <p14:creationId xmlns:p14="http://schemas.microsoft.com/office/powerpoint/2010/main" val="391389462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圖片版面配置區 6" descr="一張含有 文字, 監視器, 螢幕擷取畫面 的圖片&#10;&#10;自動產生的描述">
            <a:extLst>
              <a:ext uri="{FF2B5EF4-FFF2-40B4-BE49-F238E27FC236}">
                <a16:creationId xmlns:a16="http://schemas.microsoft.com/office/drawing/2014/main" id="{4DEF0990-5E0F-4FC1-93D3-8E87FB8B725B}"/>
              </a:ext>
            </a:extLst>
          </p:cNvPr>
          <p:cNvPicPr>
            <a:picLocks noGrp="1" noChangeAspect="1"/>
          </p:cNvPicPr>
          <p:nvPr>
            <p:ph type="pic" sz="quarter" idx="14"/>
          </p:nvPr>
        </p:nvPicPr>
        <p:blipFill>
          <a:blip r:embed="rId3"/>
          <a:srcRect l="2511" r="2511"/>
          <a:stretch>
            <a:fillRect/>
          </a:stretch>
        </p:blipFill>
        <p:spPr/>
      </p:pic>
      <p:sp>
        <p:nvSpPr>
          <p:cNvPr id="3" name="Title 2">
            <a:extLst>
              <a:ext uri="{FF2B5EF4-FFF2-40B4-BE49-F238E27FC236}">
                <a16:creationId xmlns:a16="http://schemas.microsoft.com/office/drawing/2014/main" id="{39E9AAE1-AD4F-8041-B831-B31475CB725B}"/>
              </a:ext>
            </a:extLst>
          </p:cNvPr>
          <p:cNvSpPr>
            <a:spLocks noGrp="1"/>
          </p:cNvSpPr>
          <p:nvPr>
            <p:ph type="title"/>
          </p:nvPr>
        </p:nvSpPr>
        <p:spPr/>
        <p:txBody>
          <a:bodyPr/>
          <a:lstStyle/>
          <a:p>
            <a:r>
              <a:rPr lang="en-US" altLang="zh-HK" dirty="0"/>
              <a:t>3.2  </a:t>
            </a:r>
            <a:r>
              <a:rPr lang="en-US" altLang="zh-HK" dirty="0" err="1"/>
              <a:t>Penpot</a:t>
            </a:r>
            <a:r>
              <a:rPr lang="en-US" altLang="zh-HK" dirty="0"/>
              <a:t> Grids Basic</a:t>
            </a:r>
            <a:endParaRPr lang="en-US" dirty="0"/>
          </a:p>
        </p:txBody>
      </p:sp>
      <p:sp>
        <p:nvSpPr>
          <p:cNvPr id="4" name="Text Placeholder 3">
            <a:extLst>
              <a:ext uri="{FF2B5EF4-FFF2-40B4-BE49-F238E27FC236}">
                <a16:creationId xmlns:a16="http://schemas.microsoft.com/office/drawing/2014/main" id="{02D91B95-407F-6D49-8E31-E9FC19906CD8}"/>
              </a:ext>
            </a:extLst>
          </p:cNvPr>
          <p:cNvSpPr>
            <a:spLocks noGrp="1"/>
          </p:cNvSpPr>
          <p:nvPr>
            <p:ph type="body" sz="quarter" idx="15"/>
          </p:nvPr>
        </p:nvSpPr>
        <p:spPr/>
        <p:txBody>
          <a:bodyPr/>
          <a:lstStyle/>
          <a:p>
            <a:pPr marL="0" indent="0">
              <a:buNone/>
            </a:pPr>
            <a:r>
              <a:rPr lang="en-US" b="1" dirty="0"/>
              <a:t>Hide and Remove Grids</a:t>
            </a:r>
          </a:p>
          <a:p>
            <a:pPr marL="0" indent="0">
              <a:buNone/>
            </a:pPr>
            <a:r>
              <a:rPr lang="en-US" dirty="0"/>
              <a:t>You can hide an specific grid by clicking at the eye button of a grid configuration. If you want to remove a grid, use the "-" button at the right side of the grid pill.</a:t>
            </a:r>
          </a:p>
        </p:txBody>
      </p:sp>
      <p:sp>
        <p:nvSpPr>
          <p:cNvPr id="5" name="Slide Number Placeholder 4">
            <a:extLst>
              <a:ext uri="{FF2B5EF4-FFF2-40B4-BE49-F238E27FC236}">
                <a16:creationId xmlns:a16="http://schemas.microsoft.com/office/drawing/2014/main" id="{EAC376C2-FADA-8D47-BF64-20F3248CAAC8}"/>
              </a:ext>
            </a:extLst>
          </p:cNvPr>
          <p:cNvSpPr>
            <a:spLocks noGrp="1"/>
          </p:cNvSpPr>
          <p:nvPr>
            <p:ph type="sldNum" sz="quarter" idx="18"/>
          </p:nvPr>
        </p:nvSpPr>
        <p:spPr/>
        <p:txBody>
          <a:bodyPr/>
          <a:lstStyle/>
          <a:p>
            <a:fld id="{48F63A3B-78C7-47BE-AE5E-E10140E04643}" type="slidenum">
              <a:rPr lang="en-US" smtClean="0"/>
              <a:pPr/>
              <a:t>16</a:t>
            </a:fld>
            <a:endParaRPr lang="en-US" dirty="0"/>
          </a:p>
        </p:txBody>
      </p:sp>
      <p:sp>
        <p:nvSpPr>
          <p:cNvPr id="6" name="文字方塊 5">
            <a:extLst>
              <a:ext uri="{FF2B5EF4-FFF2-40B4-BE49-F238E27FC236}">
                <a16:creationId xmlns:a16="http://schemas.microsoft.com/office/drawing/2014/main" id="{5EA68242-11F0-419E-B670-7D9CEC75E6B9}"/>
              </a:ext>
            </a:extLst>
          </p:cNvPr>
          <p:cNvSpPr txBox="1"/>
          <p:nvPr/>
        </p:nvSpPr>
        <p:spPr>
          <a:xfrm>
            <a:off x="4397188" y="4477285"/>
            <a:ext cx="4617878" cy="184666"/>
          </a:xfrm>
          <a:prstGeom prst="rect">
            <a:avLst/>
          </a:prstGeom>
          <a:noFill/>
        </p:spPr>
        <p:txBody>
          <a:bodyPr wrap="square">
            <a:spAutoFit/>
          </a:bodyPr>
          <a:lstStyle/>
          <a:p>
            <a:pPr algn="ctr"/>
            <a:r>
              <a:rPr lang="en-US" altLang="zh-HK" sz="600" i="1" dirty="0">
                <a:solidFill>
                  <a:schemeClr val="bg1"/>
                </a:solidFill>
                <a:latin typeface="Rockwell" panose="02060603020205020403" pitchFamily="18" charset="0"/>
              </a:rPr>
              <a:t>Picture </a:t>
            </a:r>
            <a:r>
              <a:rPr lang="en-US" altLang="zh-HK" sz="600" b="0" i="1" dirty="0">
                <a:solidFill>
                  <a:schemeClr val="bg1"/>
                </a:solidFill>
                <a:effectLst/>
                <a:latin typeface="Rockwell" panose="02060603020205020403" pitchFamily="18" charset="0"/>
              </a:rPr>
              <a:t>© </a:t>
            </a:r>
            <a:r>
              <a:rPr lang="en-US" altLang="zh-HK" sz="600" i="1" dirty="0">
                <a:solidFill>
                  <a:schemeClr val="bg1"/>
                </a:solidFill>
                <a:latin typeface="Rockwell" panose="02060603020205020403" pitchFamily="18" charset="0"/>
              </a:rPr>
              <a:t>https://help.penpot.app/user-guide/</a:t>
            </a:r>
            <a:endParaRPr lang="en-US" altLang="zh-HK" sz="600" b="0" i="1" dirty="0">
              <a:solidFill>
                <a:schemeClr val="bg1"/>
              </a:solidFill>
              <a:effectLst/>
              <a:latin typeface="Rockwell" panose="02060603020205020403" pitchFamily="18" charset="0"/>
            </a:endParaRPr>
          </a:p>
        </p:txBody>
      </p:sp>
    </p:spTree>
    <p:extLst>
      <p:ext uri="{BB962C8B-B14F-4D97-AF65-F5344CB8AC3E}">
        <p14:creationId xmlns:p14="http://schemas.microsoft.com/office/powerpoint/2010/main" val="135977458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9E9AAE1-AD4F-8041-B831-B31475CB725B}"/>
              </a:ext>
            </a:extLst>
          </p:cNvPr>
          <p:cNvSpPr>
            <a:spLocks noGrp="1"/>
          </p:cNvSpPr>
          <p:nvPr>
            <p:ph type="title"/>
          </p:nvPr>
        </p:nvSpPr>
        <p:spPr/>
        <p:txBody>
          <a:bodyPr/>
          <a:lstStyle/>
          <a:p>
            <a:r>
              <a:rPr lang="en-US" altLang="zh-HK" dirty="0"/>
              <a:t>3.2  </a:t>
            </a:r>
            <a:r>
              <a:rPr lang="en-US" altLang="zh-HK" dirty="0" err="1"/>
              <a:t>Penpot</a:t>
            </a:r>
            <a:r>
              <a:rPr lang="en-US" altLang="zh-HK" dirty="0"/>
              <a:t> Grids Basic</a:t>
            </a:r>
            <a:endParaRPr lang="en-US" dirty="0"/>
          </a:p>
        </p:txBody>
      </p:sp>
      <p:sp>
        <p:nvSpPr>
          <p:cNvPr id="4" name="Text Placeholder 3">
            <a:extLst>
              <a:ext uri="{FF2B5EF4-FFF2-40B4-BE49-F238E27FC236}">
                <a16:creationId xmlns:a16="http://schemas.microsoft.com/office/drawing/2014/main" id="{02D91B95-407F-6D49-8E31-E9FC19906CD8}"/>
              </a:ext>
            </a:extLst>
          </p:cNvPr>
          <p:cNvSpPr>
            <a:spLocks noGrp="1"/>
          </p:cNvSpPr>
          <p:nvPr>
            <p:ph type="body" sz="quarter" idx="15"/>
          </p:nvPr>
        </p:nvSpPr>
        <p:spPr/>
        <p:txBody>
          <a:bodyPr/>
          <a:lstStyle/>
          <a:p>
            <a:pPr marL="0" indent="0">
              <a:buNone/>
            </a:pPr>
            <a:r>
              <a:rPr lang="en-US" b="1" dirty="0"/>
              <a:t>Square Grid</a:t>
            </a:r>
          </a:p>
          <a:p>
            <a:pPr marL="0" indent="0">
              <a:buNone/>
            </a:pPr>
            <a:r>
              <a:rPr lang="en-US" dirty="0"/>
              <a:t>The options for square or rectangular grids are:</a:t>
            </a:r>
          </a:p>
          <a:p>
            <a:pPr marL="0" indent="0">
              <a:buNone/>
            </a:pPr>
            <a:endParaRPr lang="en-US" dirty="0"/>
          </a:p>
          <a:p>
            <a:pPr marL="0" indent="0">
              <a:buNone/>
            </a:pPr>
            <a:r>
              <a:rPr lang="en-US" dirty="0"/>
              <a:t>Size (in pixels)</a:t>
            </a:r>
          </a:p>
          <a:p>
            <a:pPr marL="0" indent="0">
              <a:buNone/>
            </a:pPr>
            <a:r>
              <a:rPr lang="en-US" dirty="0"/>
              <a:t>Color</a:t>
            </a:r>
          </a:p>
          <a:p>
            <a:pPr marL="0" indent="0">
              <a:buNone/>
            </a:pPr>
            <a:r>
              <a:rPr lang="en-US" dirty="0"/>
              <a:t>Opacity</a:t>
            </a:r>
          </a:p>
        </p:txBody>
      </p:sp>
      <p:sp>
        <p:nvSpPr>
          <p:cNvPr id="5" name="Slide Number Placeholder 4">
            <a:extLst>
              <a:ext uri="{FF2B5EF4-FFF2-40B4-BE49-F238E27FC236}">
                <a16:creationId xmlns:a16="http://schemas.microsoft.com/office/drawing/2014/main" id="{EAC376C2-FADA-8D47-BF64-20F3248CAAC8}"/>
              </a:ext>
            </a:extLst>
          </p:cNvPr>
          <p:cNvSpPr>
            <a:spLocks noGrp="1"/>
          </p:cNvSpPr>
          <p:nvPr>
            <p:ph type="sldNum" sz="quarter" idx="18"/>
          </p:nvPr>
        </p:nvSpPr>
        <p:spPr/>
        <p:txBody>
          <a:bodyPr/>
          <a:lstStyle/>
          <a:p>
            <a:fld id="{48F63A3B-78C7-47BE-AE5E-E10140E04643}" type="slidenum">
              <a:rPr lang="en-US" smtClean="0"/>
              <a:pPr/>
              <a:t>17</a:t>
            </a:fld>
            <a:endParaRPr lang="en-US" dirty="0"/>
          </a:p>
        </p:txBody>
      </p:sp>
      <p:pic>
        <p:nvPicPr>
          <p:cNvPr id="13" name="圖片版面配置區 12" descr="一張含有 文字, 螢幕擷取畫面, 監視器 的圖片&#10;&#10;自動產生的描述">
            <a:extLst>
              <a:ext uri="{FF2B5EF4-FFF2-40B4-BE49-F238E27FC236}">
                <a16:creationId xmlns:a16="http://schemas.microsoft.com/office/drawing/2014/main" id="{150C0C98-B333-4581-99C1-CA3FCECD7A55}"/>
              </a:ext>
            </a:extLst>
          </p:cNvPr>
          <p:cNvPicPr>
            <a:picLocks noGrp="1" noChangeAspect="1"/>
          </p:cNvPicPr>
          <p:nvPr>
            <p:ph type="pic" sz="quarter" idx="14"/>
          </p:nvPr>
        </p:nvPicPr>
        <p:blipFill>
          <a:blip r:embed="rId3"/>
          <a:srcRect l="2511" r="2511"/>
          <a:stretch>
            <a:fillRect/>
          </a:stretch>
        </p:blipFill>
        <p:spPr/>
      </p:pic>
      <p:sp>
        <p:nvSpPr>
          <p:cNvPr id="6" name="文字方塊 5">
            <a:extLst>
              <a:ext uri="{FF2B5EF4-FFF2-40B4-BE49-F238E27FC236}">
                <a16:creationId xmlns:a16="http://schemas.microsoft.com/office/drawing/2014/main" id="{7409C740-1744-4449-A183-D19DAB156702}"/>
              </a:ext>
            </a:extLst>
          </p:cNvPr>
          <p:cNvSpPr txBox="1"/>
          <p:nvPr/>
        </p:nvSpPr>
        <p:spPr>
          <a:xfrm>
            <a:off x="4397188" y="4477285"/>
            <a:ext cx="4617878" cy="184666"/>
          </a:xfrm>
          <a:prstGeom prst="rect">
            <a:avLst/>
          </a:prstGeom>
          <a:noFill/>
        </p:spPr>
        <p:txBody>
          <a:bodyPr wrap="square">
            <a:spAutoFit/>
          </a:bodyPr>
          <a:lstStyle/>
          <a:p>
            <a:pPr algn="ctr"/>
            <a:r>
              <a:rPr lang="en-US" altLang="zh-HK" sz="600" i="1" dirty="0">
                <a:solidFill>
                  <a:schemeClr val="bg1"/>
                </a:solidFill>
                <a:latin typeface="Rockwell" panose="02060603020205020403" pitchFamily="18" charset="0"/>
              </a:rPr>
              <a:t>Picture </a:t>
            </a:r>
            <a:r>
              <a:rPr lang="en-US" altLang="zh-HK" sz="600" b="0" i="1" dirty="0">
                <a:solidFill>
                  <a:schemeClr val="bg1"/>
                </a:solidFill>
                <a:effectLst/>
                <a:latin typeface="Rockwell" panose="02060603020205020403" pitchFamily="18" charset="0"/>
              </a:rPr>
              <a:t>© </a:t>
            </a:r>
            <a:r>
              <a:rPr lang="en-US" altLang="zh-HK" sz="600" i="1" dirty="0">
                <a:solidFill>
                  <a:schemeClr val="bg1"/>
                </a:solidFill>
                <a:latin typeface="Rockwell" panose="02060603020205020403" pitchFamily="18" charset="0"/>
              </a:rPr>
              <a:t>https://help.penpot.app/user-guide/</a:t>
            </a:r>
            <a:endParaRPr lang="en-US" altLang="zh-HK" sz="600" b="0" i="1" dirty="0">
              <a:solidFill>
                <a:schemeClr val="bg1"/>
              </a:solidFill>
              <a:effectLst/>
              <a:latin typeface="Rockwell" panose="02060603020205020403" pitchFamily="18" charset="0"/>
            </a:endParaRPr>
          </a:p>
        </p:txBody>
      </p:sp>
    </p:spTree>
    <p:extLst>
      <p:ext uri="{BB962C8B-B14F-4D97-AF65-F5344CB8AC3E}">
        <p14:creationId xmlns:p14="http://schemas.microsoft.com/office/powerpoint/2010/main" val="368061785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9E9AAE1-AD4F-8041-B831-B31475CB725B}"/>
              </a:ext>
            </a:extLst>
          </p:cNvPr>
          <p:cNvSpPr>
            <a:spLocks noGrp="1"/>
          </p:cNvSpPr>
          <p:nvPr>
            <p:ph type="title"/>
          </p:nvPr>
        </p:nvSpPr>
        <p:spPr/>
        <p:txBody>
          <a:bodyPr/>
          <a:lstStyle/>
          <a:p>
            <a:r>
              <a:rPr lang="en-US" altLang="zh-HK" dirty="0"/>
              <a:t>3.2  </a:t>
            </a:r>
            <a:r>
              <a:rPr lang="en-US" altLang="zh-HK" dirty="0" err="1"/>
              <a:t>Penpot</a:t>
            </a:r>
            <a:r>
              <a:rPr lang="en-US" altLang="zh-HK" dirty="0"/>
              <a:t> Grids Basic</a:t>
            </a:r>
            <a:endParaRPr lang="en-US" dirty="0"/>
          </a:p>
        </p:txBody>
      </p:sp>
      <p:sp>
        <p:nvSpPr>
          <p:cNvPr id="4" name="Text Placeholder 3">
            <a:extLst>
              <a:ext uri="{FF2B5EF4-FFF2-40B4-BE49-F238E27FC236}">
                <a16:creationId xmlns:a16="http://schemas.microsoft.com/office/drawing/2014/main" id="{02D91B95-407F-6D49-8E31-E9FC19906CD8}"/>
              </a:ext>
            </a:extLst>
          </p:cNvPr>
          <p:cNvSpPr>
            <a:spLocks noGrp="1"/>
          </p:cNvSpPr>
          <p:nvPr>
            <p:ph type="body" sz="quarter" idx="15"/>
          </p:nvPr>
        </p:nvSpPr>
        <p:spPr>
          <a:xfrm>
            <a:off x="627671" y="1365647"/>
            <a:ext cx="3732339" cy="3497442"/>
          </a:xfrm>
        </p:spPr>
        <p:txBody>
          <a:bodyPr>
            <a:normAutofit/>
          </a:bodyPr>
          <a:lstStyle/>
          <a:p>
            <a:pPr marL="0" indent="0">
              <a:buNone/>
            </a:pPr>
            <a:r>
              <a:rPr lang="en-US" b="1" dirty="0"/>
              <a:t>Row Layouts</a:t>
            </a:r>
          </a:p>
          <a:p>
            <a:pPr marL="0" indent="0">
              <a:buNone/>
            </a:pPr>
            <a:r>
              <a:rPr lang="en-US" dirty="0"/>
              <a:t>The options for row layouts are:</a:t>
            </a:r>
          </a:p>
          <a:p>
            <a:pPr marL="0" indent="0">
              <a:buNone/>
            </a:pPr>
            <a:endParaRPr lang="en-US" dirty="0"/>
          </a:p>
          <a:p>
            <a:pPr marL="0" indent="0">
              <a:buNone/>
            </a:pPr>
            <a:r>
              <a:rPr lang="en-US" dirty="0"/>
              <a:t>Rows</a:t>
            </a:r>
          </a:p>
          <a:p>
            <a:pPr marL="0" indent="0">
              <a:buNone/>
            </a:pPr>
            <a:r>
              <a:rPr lang="en-US" dirty="0"/>
              <a:t>Type - stretch, top, center bottom</a:t>
            </a:r>
          </a:p>
          <a:p>
            <a:pPr marL="0" indent="0">
              <a:buNone/>
            </a:pPr>
            <a:r>
              <a:rPr lang="en-US" dirty="0"/>
              <a:t>Height - "auto" by default.</a:t>
            </a:r>
          </a:p>
          <a:p>
            <a:pPr marL="0" indent="0">
              <a:buNone/>
            </a:pPr>
            <a:r>
              <a:rPr lang="en-US" dirty="0"/>
              <a:t>Gutter - the space between each row.</a:t>
            </a:r>
          </a:p>
          <a:p>
            <a:pPr marL="0" indent="0">
              <a:buNone/>
            </a:pPr>
            <a:r>
              <a:rPr lang="en-US" dirty="0"/>
              <a:t>Margin ,Color, Opacity</a:t>
            </a:r>
          </a:p>
        </p:txBody>
      </p:sp>
      <p:sp>
        <p:nvSpPr>
          <p:cNvPr id="5" name="Slide Number Placeholder 4">
            <a:extLst>
              <a:ext uri="{FF2B5EF4-FFF2-40B4-BE49-F238E27FC236}">
                <a16:creationId xmlns:a16="http://schemas.microsoft.com/office/drawing/2014/main" id="{EAC376C2-FADA-8D47-BF64-20F3248CAAC8}"/>
              </a:ext>
            </a:extLst>
          </p:cNvPr>
          <p:cNvSpPr>
            <a:spLocks noGrp="1"/>
          </p:cNvSpPr>
          <p:nvPr>
            <p:ph type="sldNum" sz="quarter" idx="18"/>
          </p:nvPr>
        </p:nvSpPr>
        <p:spPr/>
        <p:txBody>
          <a:bodyPr/>
          <a:lstStyle/>
          <a:p>
            <a:fld id="{48F63A3B-78C7-47BE-AE5E-E10140E04643}" type="slidenum">
              <a:rPr lang="en-US" smtClean="0"/>
              <a:pPr/>
              <a:t>18</a:t>
            </a:fld>
            <a:endParaRPr lang="en-US" dirty="0"/>
          </a:p>
        </p:txBody>
      </p:sp>
      <p:pic>
        <p:nvPicPr>
          <p:cNvPr id="8" name="圖片版面配置區 7" descr="一張含有 文字, 螢幕擷取畫面, 監視器 的圖片&#10;&#10;自動產生的描述">
            <a:extLst>
              <a:ext uri="{FF2B5EF4-FFF2-40B4-BE49-F238E27FC236}">
                <a16:creationId xmlns:a16="http://schemas.microsoft.com/office/drawing/2014/main" id="{E7325A78-E88B-4A29-9AE8-C28DFA7A9B4B}"/>
              </a:ext>
            </a:extLst>
          </p:cNvPr>
          <p:cNvPicPr>
            <a:picLocks noGrp="1" noChangeAspect="1"/>
          </p:cNvPicPr>
          <p:nvPr>
            <p:ph type="pic" sz="quarter" idx="14"/>
          </p:nvPr>
        </p:nvPicPr>
        <p:blipFill>
          <a:blip r:embed="rId3"/>
          <a:srcRect l="2511" r="2511"/>
          <a:stretch>
            <a:fillRect/>
          </a:stretch>
        </p:blipFill>
        <p:spPr/>
      </p:pic>
      <p:sp>
        <p:nvSpPr>
          <p:cNvPr id="6" name="文字方塊 5">
            <a:extLst>
              <a:ext uri="{FF2B5EF4-FFF2-40B4-BE49-F238E27FC236}">
                <a16:creationId xmlns:a16="http://schemas.microsoft.com/office/drawing/2014/main" id="{FB5FB54E-3705-482B-A50A-0CCA238A9853}"/>
              </a:ext>
            </a:extLst>
          </p:cNvPr>
          <p:cNvSpPr txBox="1"/>
          <p:nvPr/>
        </p:nvSpPr>
        <p:spPr>
          <a:xfrm>
            <a:off x="4397188" y="4477285"/>
            <a:ext cx="4617878" cy="184666"/>
          </a:xfrm>
          <a:prstGeom prst="rect">
            <a:avLst/>
          </a:prstGeom>
          <a:noFill/>
        </p:spPr>
        <p:txBody>
          <a:bodyPr wrap="square">
            <a:spAutoFit/>
          </a:bodyPr>
          <a:lstStyle/>
          <a:p>
            <a:pPr algn="ctr"/>
            <a:r>
              <a:rPr lang="en-US" altLang="zh-HK" sz="600" i="1" dirty="0">
                <a:solidFill>
                  <a:schemeClr val="bg1"/>
                </a:solidFill>
                <a:latin typeface="Rockwell" panose="02060603020205020403" pitchFamily="18" charset="0"/>
              </a:rPr>
              <a:t>Picture </a:t>
            </a:r>
            <a:r>
              <a:rPr lang="en-US" altLang="zh-HK" sz="600" b="0" i="1" dirty="0">
                <a:solidFill>
                  <a:schemeClr val="bg1"/>
                </a:solidFill>
                <a:effectLst/>
                <a:latin typeface="Rockwell" panose="02060603020205020403" pitchFamily="18" charset="0"/>
              </a:rPr>
              <a:t>© </a:t>
            </a:r>
            <a:r>
              <a:rPr lang="en-US" altLang="zh-HK" sz="600" i="1" dirty="0">
                <a:solidFill>
                  <a:schemeClr val="bg1"/>
                </a:solidFill>
                <a:latin typeface="Rockwell" panose="02060603020205020403" pitchFamily="18" charset="0"/>
              </a:rPr>
              <a:t>https://help.penpot.app/user-guide/</a:t>
            </a:r>
            <a:endParaRPr lang="en-US" altLang="zh-HK" sz="600" b="0" i="1" dirty="0">
              <a:solidFill>
                <a:schemeClr val="bg1"/>
              </a:solidFill>
              <a:effectLst/>
              <a:latin typeface="Rockwell" panose="02060603020205020403" pitchFamily="18" charset="0"/>
            </a:endParaRPr>
          </a:p>
        </p:txBody>
      </p:sp>
    </p:spTree>
    <p:extLst>
      <p:ext uri="{BB962C8B-B14F-4D97-AF65-F5344CB8AC3E}">
        <p14:creationId xmlns:p14="http://schemas.microsoft.com/office/powerpoint/2010/main" val="405608886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9E9AAE1-AD4F-8041-B831-B31475CB725B}"/>
              </a:ext>
            </a:extLst>
          </p:cNvPr>
          <p:cNvSpPr>
            <a:spLocks noGrp="1"/>
          </p:cNvSpPr>
          <p:nvPr>
            <p:ph type="title"/>
          </p:nvPr>
        </p:nvSpPr>
        <p:spPr/>
        <p:txBody>
          <a:bodyPr/>
          <a:lstStyle/>
          <a:p>
            <a:r>
              <a:rPr lang="en-US" altLang="zh-HK" dirty="0"/>
              <a:t>3.2  </a:t>
            </a:r>
            <a:r>
              <a:rPr lang="en-US" altLang="zh-HK" dirty="0" err="1"/>
              <a:t>Penpot</a:t>
            </a:r>
            <a:r>
              <a:rPr lang="en-US" altLang="zh-HK" dirty="0"/>
              <a:t> Grids Basic</a:t>
            </a:r>
            <a:endParaRPr lang="en-US" dirty="0"/>
          </a:p>
        </p:txBody>
      </p:sp>
      <p:sp>
        <p:nvSpPr>
          <p:cNvPr id="4" name="Text Placeholder 3">
            <a:extLst>
              <a:ext uri="{FF2B5EF4-FFF2-40B4-BE49-F238E27FC236}">
                <a16:creationId xmlns:a16="http://schemas.microsoft.com/office/drawing/2014/main" id="{02D91B95-407F-6D49-8E31-E9FC19906CD8}"/>
              </a:ext>
            </a:extLst>
          </p:cNvPr>
          <p:cNvSpPr>
            <a:spLocks noGrp="1"/>
          </p:cNvSpPr>
          <p:nvPr>
            <p:ph type="body" sz="quarter" idx="15"/>
          </p:nvPr>
        </p:nvSpPr>
        <p:spPr>
          <a:xfrm>
            <a:off x="627671" y="1365647"/>
            <a:ext cx="3732339" cy="3497442"/>
          </a:xfrm>
        </p:spPr>
        <p:txBody>
          <a:bodyPr>
            <a:normAutofit/>
          </a:bodyPr>
          <a:lstStyle/>
          <a:p>
            <a:pPr marL="0" indent="0">
              <a:buNone/>
            </a:pPr>
            <a:r>
              <a:rPr lang="en-US" b="1" dirty="0"/>
              <a:t>Column Layouts</a:t>
            </a:r>
          </a:p>
          <a:p>
            <a:pPr marL="0" indent="0">
              <a:buNone/>
            </a:pPr>
            <a:r>
              <a:rPr lang="en-US" dirty="0"/>
              <a:t>Options for column layouts are:</a:t>
            </a:r>
          </a:p>
          <a:p>
            <a:pPr marL="0" indent="0">
              <a:buNone/>
            </a:pPr>
            <a:endParaRPr lang="en-US" dirty="0"/>
          </a:p>
          <a:p>
            <a:pPr marL="0" indent="0">
              <a:buNone/>
            </a:pPr>
            <a:r>
              <a:rPr lang="en-US" dirty="0"/>
              <a:t>Columns</a:t>
            </a:r>
          </a:p>
          <a:p>
            <a:pPr marL="0" indent="0">
              <a:buNone/>
            </a:pPr>
            <a:r>
              <a:rPr lang="en-US" dirty="0"/>
              <a:t>Type - stretch, top, center bottom</a:t>
            </a:r>
          </a:p>
          <a:p>
            <a:pPr marL="0" indent="0">
              <a:buNone/>
            </a:pPr>
            <a:r>
              <a:rPr lang="en-US" dirty="0"/>
              <a:t>Width - "auto" by default.</a:t>
            </a:r>
          </a:p>
          <a:p>
            <a:pPr marL="0" indent="0">
              <a:buNone/>
            </a:pPr>
            <a:r>
              <a:rPr lang="en-US" dirty="0"/>
              <a:t>Gutter - the space between each column.</a:t>
            </a:r>
          </a:p>
          <a:p>
            <a:pPr marL="0" indent="0">
              <a:buNone/>
            </a:pPr>
            <a:r>
              <a:rPr lang="en-US" dirty="0"/>
              <a:t>Margin, Color, Opacity</a:t>
            </a:r>
          </a:p>
        </p:txBody>
      </p:sp>
      <p:sp>
        <p:nvSpPr>
          <p:cNvPr id="5" name="Slide Number Placeholder 4">
            <a:extLst>
              <a:ext uri="{FF2B5EF4-FFF2-40B4-BE49-F238E27FC236}">
                <a16:creationId xmlns:a16="http://schemas.microsoft.com/office/drawing/2014/main" id="{EAC376C2-FADA-8D47-BF64-20F3248CAAC8}"/>
              </a:ext>
            </a:extLst>
          </p:cNvPr>
          <p:cNvSpPr>
            <a:spLocks noGrp="1"/>
          </p:cNvSpPr>
          <p:nvPr>
            <p:ph type="sldNum" sz="quarter" idx="18"/>
          </p:nvPr>
        </p:nvSpPr>
        <p:spPr/>
        <p:txBody>
          <a:bodyPr/>
          <a:lstStyle/>
          <a:p>
            <a:fld id="{48F63A3B-78C7-47BE-AE5E-E10140E04643}" type="slidenum">
              <a:rPr lang="en-US" smtClean="0"/>
              <a:pPr/>
              <a:t>19</a:t>
            </a:fld>
            <a:endParaRPr lang="en-US" dirty="0"/>
          </a:p>
        </p:txBody>
      </p:sp>
      <p:pic>
        <p:nvPicPr>
          <p:cNvPr id="9" name="圖片版面配置區 8" descr="一張含有 文字, 螢幕擷取畫面, 監視器 的圖片&#10;&#10;自動產生的描述">
            <a:extLst>
              <a:ext uri="{FF2B5EF4-FFF2-40B4-BE49-F238E27FC236}">
                <a16:creationId xmlns:a16="http://schemas.microsoft.com/office/drawing/2014/main" id="{26C8BF08-35A4-4EF3-A3A7-564E7C2877D8}"/>
              </a:ext>
            </a:extLst>
          </p:cNvPr>
          <p:cNvPicPr>
            <a:picLocks noGrp="1" noChangeAspect="1"/>
          </p:cNvPicPr>
          <p:nvPr>
            <p:ph type="pic" sz="quarter" idx="14"/>
          </p:nvPr>
        </p:nvPicPr>
        <p:blipFill>
          <a:blip r:embed="rId3"/>
          <a:srcRect l="2511" r="2511"/>
          <a:stretch>
            <a:fillRect/>
          </a:stretch>
        </p:blipFill>
        <p:spPr/>
      </p:pic>
      <p:sp>
        <p:nvSpPr>
          <p:cNvPr id="6" name="文字方塊 5">
            <a:extLst>
              <a:ext uri="{FF2B5EF4-FFF2-40B4-BE49-F238E27FC236}">
                <a16:creationId xmlns:a16="http://schemas.microsoft.com/office/drawing/2014/main" id="{E6C4316D-03FC-4333-B585-6D5C4025B7C6}"/>
              </a:ext>
            </a:extLst>
          </p:cNvPr>
          <p:cNvSpPr txBox="1"/>
          <p:nvPr/>
        </p:nvSpPr>
        <p:spPr>
          <a:xfrm>
            <a:off x="4397188" y="4477285"/>
            <a:ext cx="4617878" cy="184666"/>
          </a:xfrm>
          <a:prstGeom prst="rect">
            <a:avLst/>
          </a:prstGeom>
          <a:noFill/>
        </p:spPr>
        <p:txBody>
          <a:bodyPr wrap="square">
            <a:spAutoFit/>
          </a:bodyPr>
          <a:lstStyle/>
          <a:p>
            <a:pPr algn="ctr"/>
            <a:r>
              <a:rPr lang="en-US" altLang="zh-HK" sz="600" i="1" dirty="0">
                <a:solidFill>
                  <a:schemeClr val="bg1"/>
                </a:solidFill>
                <a:latin typeface="Rockwell" panose="02060603020205020403" pitchFamily="18" charset="0"/>
              </a:rPr>
              <a:t>Picture </a:t>
            </a:r>
            <a:r>
              <a:rPr lang="en-US" altLang="zh-HK" sz="600" b="0" i="1" dirty="0">
                <a:solidFill>
                  <a:schemeClr val="bg1"/>
                </a:solidFill>
                <a:effectLst/>
                <a:latin typeface="Rockwell" panose="02060603020205020403" pitchFamily="18" charset="0"/>
              </a:rPr>
              <a:t>© </a:t>
            </a:r>
            <a:r>
              <a:rPr lang="en-US" altLang="zh-HK" sz="600" i="1" dirty="0">
                <a:solidFill>
                  <a:schemeClr val="bg1"/>
                </a:solidFill>
                <a:latin typeface="Rockwell" panose="02060603020205020403" pitchFamily="18" charset="0"/>
              </a:rPr>
              <a:t>https://help.penpot.app/user-guide/</a:t>
            </a:r>
            <a:endParaRPr lang="en-US" altLang="zh-HK" sz="600" b="0" i="1" dirty="0">
              <a:solidFill>
                <a:schemeClr val="bg1"/>
              </a:solidFill>
              <a:effectLst/>
              <a:latin typeface="Rockwell" panose="02060603020205020403" pitchFamily="18" charset="0"/>
            </a:endParaRPr>
          </a:p>
        </p:txBody>
      </p:sp>
    </p:spTree>
    <p:extLst>
      <p:ext uri="{BB962C8B-B14F-4D97-AF65-F5344CB8AC3E}">
        <p14:creationId xmlns:p14="http://schemas.microsoft.com/office/powerpoint/2010/main" val="394104240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732D12-DE0D-4646-A8CE-D8747D3C21A0}"/>
              </a:ext>
            </a:extLst>
          </p:cNvPr>
          <p:cNvSpPr>
            <a:spLocks noGrp="1"/>
          </p:cNvSpPr>
          <p:nvPr>
            <p:ph type="title"/>
          </p:nvPr>
        </p:nvSpPr>
        <p:spPr/>
        <p:txBody>
          <a:bodyPr/>
          <a:lstStyle/>
          <a:p>
            <a:r>
              <a:rPr lang="en-US" dirty="0"/>
              <a:t>Lesson Outline</a:t>
            </a:r>
          </a:p>
        </p:txBody>
      </p:sp>
      <p:sp>
        <p:nvSpPr>
          <p:cNvPr id="4" name="Text Placeholder 3">
            <a:extLst>
              <a:ext uri="{FF2B5EF4-FFF2-40B4-BE49-F238E27FC236}">
                <a16:creationId xmlns:a16="http://schemas.microsoft.com/office/drawing/2014/main" id="{8E824A01-297D-8748-8574-EF873E07311A}"/>
              </a:ext>
            </a:extLst>
          </p:cNvPr>
          <p:cNvSpPr>
            <a:spLocks noGrp="1"/>
          </p:cNvSpPr>
          <p:nvPr>
            <p:ph type="body" sz="quarter" idx="16"/>
          </p:nvPr>
        </p:nvSpPr>
        <p:spPr/>
        <p:txBody>
          <a:bodyPr>
            <a:normAutofit fontScale="92500" lnSpcReduction="10000"/>
          </a:bodyPr>
          <a:lstStyle/>
          <a:p>
            <a:r>
              <a:rPr lang="en-US" dirty="0"/>
              <a:t>Learn about  Penpot object basic function</a:t>
            </a:r>
          </a:p>
          <a:p>
            <a:r>
              <a:rPr lang="en-US" dirty="0"/>
              <a:t>Learn about  Penpot </a:t>
            </a:r>
            <a:r>
              <a:rPr lang="en-US" altLang="zh-HK" dirty="0"/>
              <a:t>grids,</a:t>
            </a:r>
            <a:r>
              <a:rPr lang="en-US" altLang="zh-HK" sz="1800" dirty="0">
                <a:solidFill>
                  <a:schemeClr val="bg1"/>
                </a:solidFill>
              </a:rPr>
              <a:t> styling, color</a:t>
            </a:r>
            <a:r>
              <a:rPr lang="en-US" dirty="0"/>
              <a:t> basic function</a:t>
            </a:r>
          </a:p>
          <a:p>
            <a:r>
              <a:rPr lang="en-US" dirty="0"/>
              <a:t>Understand how to </a:t>
            </a:r>
            <a:r>
              <a:rPr lang="en-US" altLang="zh-HK" sz="1800" dirty="0">
                <a:solidFill>
                  <a:schemeClr val="bg1"/>
                </a:solidFill>
              </a:rPr>
              <a:t>exporting</a:t>
            </a:r>
            <a:r>
              <a:rPr lang="en-US" dirty="0"/>
              <a:t> the file in Penpot</a:t>
            </a:r>
          </a:p>
          <a:p>
            <a:r>
              <a:rPr lang="en-US" dirty="0"/>
              <a:t>Use the learned basic function knowledge on practical examples</a:t>
            </a:r>
          </a:p>
          <a:p>
            <a:endParaRPr lang="en-US" dirty="0"/>
          </a:p>
        </p:txBody>
      </p:sp>
      <p:sp>
        <p:nvSpPr>
          <p:cNvPr id="5" name="Slide Number Placeholder 4">
            <a:extLst>
              <a:ext uri="{FF2B5EF4-FFF2-40B4-BE49-F238E27FC236}">
                <a16:creationId xmlns:a16="http://schemas.microsoft.com/office/drawing/2014/main" id="{9ED9891A-7779-8144-B9A2-7EA11C6CD826}"/>
              </a:ext>
            </a:extLst>
          </p:cNvPr>
          <p:cNvSpPr>
            <a:spLocks noGrp="1"/>
          </p:cNvSpPr>
          <p:nvPr>
            <p:ph type="sldNum" sz="quarter" idx="18"/>
          </p:nvPr>
        </p:nvSpPr>
        <p:spPr/>
        <p:txBody>
          <a:bodyPr/>
          <a:lstStyle/>
          <a:p>
            <a:fld id="{48F63A3B-78C7-47BE-AE5E-E10140E04643}" type="slidenum">
              <a:rPr lang="en-US" smtClean="0"/>
              <a:pPr/>
              <a:t>2</a:t>
            </a:fld>
            <a:endParaRPr lang="en-US" dirty="0"/>
          </a:p>
        </p:txBody>
      </p:sp>
    </p:spTree>
    <p:extLst>
      <p:ext uri="{BB962C8B-B14F-4D97-AF65-F5344CB8AC3E}">
        <p14:creationId xmlns:p14="http://schemas.microsoft.com/office/powerpoint/2010/main" val="295309888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9E9AAE1-AD4F-8041-B831-B31475CB725B}"/>
              </a:ext>
            </a:extLst>
          </p:cNvPr>
          <p:cNvSpPr>
            <a:spLocks noGrp="1"/>
          </p:cNvSpPr>
          <p:nvPr>
            <p:ph type="title"/>
          </p:nvPr>
        </p:nvSpPr>
        <p:spPr/>
        <p:txBody>
          <a:bodyPr/>
          <a:lstStyle/>
          <a:p>
            <a:r>
              <a:rPr lang="en-US" altLang="zh-HK" dirty="0"/>
              <a:t>3.2  </a:t>
            </a:r>
            <a:r>
              <a:rPr lang="en-US" altLang="zh-HK" dirty="0" err="1"/>
              <a:t>Penpot</a:t>
            </a:r>
            <a:r>
              <a:rPr lang="en-US" altLang="zh-HK" dirty="0"/>
              <a:t> Grids Basic</a:t>
            </a:r>
            <a:endParaRPr lang="en-US" dirty="0"/>
          </a:p>
        </p:txBody>
      </p:sp>
      <p:sp>
        <p:nvSpPr>
          <p:cNvPr id="4" name="Text Placeholder 3">
            <a:extLst>
              <a:ext uri="{FF2B5EF4-FFF2-40B4-BE49-F238E27FC236}">
                <a16:creationId xmlns:a16="http://schemas.microsoft.com/office/drawing/2014/main" id="{02D91B95-407F-6D49-8E31-E9FC19906CD8}"/>
              </a:ext>
            </a:extLst>
          </p:cNvPr>
          <p:cNvSpPr>
            <a:spLocks noGrp="1"/>
          </p:cNvSpPr>
          <p:nvPr>
            <p:ph type="body" sz="quarter" idx="15"/>
          </p:nvPr>
        </p:nvSpPr>
        <p:spPr>
          <a:xfrm>
            <a:off x="627671" y="1365647"/>
            <a:ext cx="3732339" cy="3497442"/>
          </a:xfrm>
        </p:spPr>
        <p:txBody>
          <a:bodyPr>
            <a:normAutofit/>
          </a:bodyPr>
          <a:lstStyle/>
          <a:p>
            <a:pPr marL="0" indent="0">
              <a:buNone/>
            </a:pPr>
            <a:r>
              <a:rPr lang="en-US" b="1" dirty="0"/>
              <a:t>Grid Defaults</a:t>
            </a:r>
          </a:p>
          <a:p>
            <a:pPr marL="0" indent="0">
              <a:buNone/>
            </a:pPr>
            <a:r>
              <a:rPr lang="en-US" dirty="0"/>
              <a:t>There are default settings available at file level. You can change the settings of a grid to the file defaults by using the "Use default" button. You can also set a grid to be the default by using the "Set as default" button.</a:t>
            </a:r>
          </a:p>
        </p:txBody>
      </p:sp>
      <p:sp>
        <p:nvSpPr>
          <p:cNvPr id="5" name="Slide Number Placeholder 4">
            <a:extLst>
              <a:ext uri="{FF2B5EF4-FFF2-40B4-BE49-F238E27FC236}">
                <a16:creationId xmlns:a16="http://schemas.microsoft.com/office/drawing/2014/main" id="{EAC376C2-FADA-8D47-BF64-20F3248CAAC8}"/>
              </a:ext>
            </a:extLst>
          </p:cNvPr>
          <p:cNvSpPr>
            <a:spLocks noGrp="1"/>
          </p:cNvSpPr>
          <p:nvPr>
            <p:ph type="sldNum" sz="quarter" idx="18"/>
          </p:nvPr>
        </p:nvSpPr>
        <p:spPr/>
        <p:txBody>
          <a:bodyPr/>
          <a:lstStyle/>
          <a:p>
            <a:fld id="{48F63A3B-78C7-47BE-AE5E-E10140E04643}" type="slidenum">
              <a:rPr lang="en-US" smtClean="0"/>
              <a:pPr/>
              <a:t>20</a:t>
            </a:fld>
            <a:endParaRPr lang="en-US" dirty="0"/>
          </a:p>
        </p:txBody>
      </p:sp>
      <p:pic>
        <p:nvPicPr>
          <p:cNvPr id="8" name="圖片版面配置區 7">
            <a:extLst>
              <a:ext uri="{FF2B5EF4-FFF2-40B4-BE49-F238E27FC236}">
                <a16:creationId xmlns:a16="http://schemas.microsoft.com/office/drawing/2014/main" id="{86A48B00-381F-4153-9909-8F0CA685C9C8}"/>
              </a:ext>
            </a:extLst>
          </p:cNvPr>
          <p:cNvPicPr>
            <a:picLocks noGrp="1" noChangeAspect="1"/>
          </p:cNvPicPr>
          <p:nvPr>
            <p:ph type="pic" sz="quarter" idx="14"/>
          </p:nvPr>
        </p:nvPicPr>
        <p:blipFill rotWithShape="1">
          <a:blip r:embed="rId3"/>
          <a:srcRect l="1415" r="655"/>
          <a:stretch/>
        </p:blipFill>
        <p:spPr>
          <a:xfrm>
            <a:off x="4360010" y="1614882"/>
            <a:ext cx="4658528" cy="2628061"/>
          </a:xfrm>
        </p:spPr>
      </p:pic>
      <p:sp>
        <p:nvSpPr>
          <p:cNvPr id="6" name="文字方塊 5">
            <a:extLst>
              <a:ext uri="{FF2B5EF4-FFF2-40B4-BE49-F238E27FC236}">
                <a16:creationId xmlns:a16="http://schemas.microsoft.com/office/drawing/2014/main" id="{FD29C8AD-77A1-463C-AB4B-A2B8C48793F0}"/>
              </a:ext>
            </a:extLst>
          </p:cNvPr>
          <p:cNvSpPr txBox="1"/>
          <p:nvPr/>
        </p:nvSpPr>
        <p:spPr>
          <a:xfrm>
            <a:off x="4397188" y="4477285"/>
            <a:ext cx="4617878" cy="184666"/>
          </a:xfrm>
          <a:prstGeom prst="rect">
            <a:avLst/>
          </a:prstGeom>
          <a:noFill/>
        </p:spPr>
        <p:txBody>
          <a:bodyPr wrap="square">
            <a:spAutoFit/>
          </a:bodyPr>
          <a:lstStyle/>
          <a:p>
            <a:pPr algn="ctr"/>
            <a:r>
              <a:rPr lang="en-US" altLang="zh-HK" sz="600" i="1" dirty="0">
                <a:solidFill>
                  <a:schemeClr val="bg1"/>
                </a:solidFill>
                <a:latin typeface="Rockwell" panose="02060603020205020403" pitchFamily="18" charset="0"/>
              </a:rPr>
              <a:t>Picture </a:t>
            </a:r>
            <a:r>
              <a:rPr lang="en-US" altLang="zh-HK" sz="600" b="0" i="1" dirty="0">
                <a:solidFill>
                  <a:schemeClr val="bg1"/>
                </a:solidFill>
                <a:effectLst/>
                <a:latin typeface="Rockwell" panose="02060603020205020403" pitchFamily="18" charset="0"/>
              </a:rPr>
              <a:t>© </a:t>
            </a:r>
            <a:r>
              <a:rPr lang="en-US" altLang="zh-HK" sz="600" i="1" dirty="0">
                <a:solidFill>
                  <a:schemeClr val="bg1"/>
                </a:solidFill>
                <a:latin typeface="Rockwell" panose="02060603020205020403" pitchFamily="18" charset="0"/>
              </a:rPr>
              <a:t>https://help.penpot.app/user-guide/</a:t>
            </a:r>
            <a:endParaRPr lang="en-US" altLang="zh-HK" sz="600" b="0" i="1" dirty="0">
              <a:solidFill>
                <a:schemeClr val="bg1"/>
              </a:solidFill>
              <a:effectLst/>
              <a:latin typeface="Rockwell" panose="02060603020205020403" pitchFamily="18" charset="0"/>
            </a:endParaRPr>
          </a:p>
        </p:txBody>
      </p:sp>
    </p:spTree>
    <p:extLst>
      <p:ext uri="{BB962C8B-B14F-4D97-AF65-F5344CB8AC3E}">
        <p14:creationId xmlns:p14="http://schemas.microsoft.com/office/powerpoint/2010/main" val="155544328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9E9AAE1-AD4F-8041-B831-B31475CB725B}"/>
              </a:ext>
            </a:extLst>
          </p:cNvPr>
          <p:cNvSpPr>
            <a:spLocks noGrp="1"/>
          </p:cNvSpPr>
          <p:nvPr>
            <p:ph type="title"/>
          </p:nvPr>
        </p:nvSpPr>
        <p:spPr/>
        <p:txBody>
          <a:bodyPr/>
          <a:lstStyle/>
          <a:p>
            <a:r>
              <a:rPr lang="en-US" altLang="zh-HK" dirty="0"/>
              <a:t>3.2  </a:t>
            </a:r>
            <a:r>
              <a:rPr lang="en-US" altLang="zh-HK" dirty="0" err="1"/>
              <a:t>Penpot</a:t>
            </a:r>
            <a:r>
              <a:rPr lang="en-US" altLang="zh-HK" dirty="0"/>
              <a:t> Grids Basic</a:t>
            </a:r>
            <a:endParaRPr lang="en-US" dirty="0"/>
          </a:p>
        </p:txBody>
      </p:sp>
      <p:sp>
        <p:nvSpPr>
          <p:cNvPr id="4" name="Text Placeholder 3">
            <a:extLst>
              <a:ext uri="{FF2B5EF4-FFF2-40B4-BE49-F238E27FC236}">
                <a16:creationId xmlns:a16="http://schemas.microsoft.com/office/drawing/2014/main" id="{02D91B95-407F-6D49-8E31-E9FC19906CD8}"/>
              </a:ext>
            </a:extLst>
          </p:cNvPr>
          <p:cNvSpPr>
            <a:spLocks noGrp="1"/>
          </p:cNvSpPr>
          <p:nvPr>
            <p:ph type="body" sz="quarter" idx="15"/>
          </p:nvPr>
        </p:nvSpPr>
        <p:spPr>
          <a:xfrm>
            <a:off x="627671" y="1365647"/>
            <a:ext cx="3732339" cy="3497442"/>
          </a:xfrm>
        </p:spPr>
        <p:txBody>
          <a:bodyPr>
            <a:normAutofit lnSpcReduction="10000"/>
          </a:bodyPr>
          <a:lstStyle/>
          <a:p>
            <a:pPr marL="0" indent="0">
              <a:buNone/>
            </a:pPr>
            <a:r>
              <a:rPr lang="en-US" b="1" dirty="0"/>
              <a:t>Snap to Grid and Visibility</a:t>
            </a:r>
          </a:p>
          <a:p>
            <a:pPr marL="0" indent="0">
              <a:buNone/>
            </a:pPr>
            <a:r>
              <a:rPr lang="en-US" dirty="0"/>
              <a:t>To hide or show all the grids at a file you can press Ctrl/⌘ + ´ or use the option at the main menu at the top left of the navbar.</a:t>
            </a:r>
          </a:p>
          <a:p>
            <a:pPr marL="0" indent="0">
              <a:buNone/>
            </a:pPr>
            <a:endParaRPr lang="en-US" dirty="0"/>
          </a:p>
          <a:p>
            <a:pPr marL="0" indent="0">
              <a:buNone/>
            </a:pPr>
            <a:r>
              <a:rPr lang="en-US" dirty="0"/>
              <a:t>If you want to enable or disable the snapping to grids you can press Shift/⇧ + Ctrl/⌘ + ´ or use the option at the main menu at the top left of the navbar.</a:t>
            </a:r>
          </a:p>
        </p:txBody>
      </p:sp>
      <p:sp>
        <p:nvSpPr>
          <p:cNvPr id="5" name="Slide Number Placeholder 4">
            <a:extLst>
              <a:ext uri="{FF2B5EF4-FFF2-40B4-BE49-F238E27FC236}">
                <a16:creationId xmlns:a16="http://schemas.microsoft.com/office/drawing/2014/main" id="{EAC376C2-FADA-8D47-BF64-20F3248CAAC8}"/>
              </a:ext>
            </a:extLst>
          </p:cNvPr>
          <p:cNvSpPr>
            <a:spLocks noGrp="1"/>
          </p:cNvSpPr>
          <p:nvPr>
            <p:ph type="sldNum" sz="quarter" idx="18"/>
          </p:nvPr>
        </p:nvSpPr>
        <p:spPr/>
        <p:txBody>
          <a:bodyPr/>
          <a:lstStyle/>
          <a:p>
            <a:fld id="{48F63A3B-78C7-47BE-AE5E-E10140E04643}" type="slidenum">
              <a:rPr lang="en-US" smtClean="0"/>
              <a:pPr/>
              <a:t>21</a:t>
            </a:fld>
            <a:endParaRPr lang="en-US" dirty="0"/>
          </a:p>
        </p:txBody>
      </p:sp>
      <p:pic>
        <p:nvPicPr>
          <p:cNvPr id="9" name="圖片版面配置區 8" descr="一張含有 文字, 電子用品, 螢幕擷取畫面, 電腦 的圖片&#10;&#10;自動產生的描述">
            <a:extLst>
              <a:ext uri="{FF2B5EF4-FFF2-40B4-BE49-F238E27FC236}">
                <a16:creationId xmlns:a16="http://schemas.microsoft.com/office/drawing/2014/main" id="{B80B762E-1A63-466B-8752-D2CBD53B7966}"/>
              </a:ext>
            </a:extLst>
          </p:cNvPr>
          <p:cNvPicPr>
            <a:picLocks noGrp="1" noChangeAspect="1"/>
          </p:cNvPicPr>
          <p:nvPr>
            <p:ph type="pic" sz="quarter" idx="14"/>
          </p:nvPr>
        </p:nvPicPr>
        <p:blipFill rotWithShape="1">
          <a:blip r:embed="rId3"/>
          <a:srcRect l="-43" r="99"/>
          <a:stretch/>
        </p:blipFill>
        <p:spPr>
          <a:xfrm>
            <a:off x="4508722" y="1817379"/>
            <a:ext cx="4369499" cy="2295840"/>
          </a:xfrm>
        </p:spPr>
      </p:pic>
      <p:sp>
        <p:nvSpPr>
          <p:cNvPr id="6" name="文字方塊 5">
            <a:extLst>
              <a:ext uri="{FF2B5EF4-FFF2-40B4-BE49-F238E27FC236}">
                <a16:creationId xmlns:a16="http://schemas.microsoft.com/office/drawing/2014/main" id="{2430ACF7-F85E-4A25-B4F5-16405B4A5063}"/>
              </a:ext>
            </a:extLst>
          </p:cNvPr>
          <p:cNvSpPr txBox="1"/>
          <p:nvPr/>
        </p:nvSpPr>
        <p:spPr>
          <a:xfrm>
            <a:off x="4447813" y="4255575"/>
            <a:ext cx="4617878" cy="184666"/>
          </a:xfrm>
          <a:prstGeom prst="rect">
            <a:avLst/>
          </a:prstGeom>
          <a:noFill/>
        </p:spPr>
        <p:txBody>
          <a:bodyPr wrap="square">
            <a:spAutoFit/>
          </a:bodyPr>
          <a:lstStyle/>
          <a:p>
            <a:pPr algn="ctr"/>
            <a:r>
              <a:rPr lang="en-US" altLang="zh-HK" sz="600" i="1" dirty="0">
                <a:solidFill>
                  <a:schemeClr val="bg1"/>
                </a:solidFill>
                <a:latin typeface="Rockwell" panose="02060603020205020403" pitchFamily="18" charset="0"/>
              </a:rPr>
              <a:t>Picture </a:t>
            </a:r>
            <a:r>
              <a:rPr lang="en-US" altLang="zh-HK" sz="600" b="0" i="1" dirty="0">
                <a:solidFill>
                  <a:schemeClr val="bg1"/>
                </a:solidFill>
                <a:effectLst/>
                <a:latin typeface="Rockwell" panose="02060603020205020403" pitchFamily="18" charset="0"/>
              </a:rPr>
              <a:t>© </a:t>
            </a:r>
            <a:r>
              <a:rPr lang="en-US" altLang="zh-HK" sz="600" i="1" dirty="0">
                <a:solidFill>
                  <a:schemeClr val="bg1"/>
                </a:solidFill>
                <a:latin typeface="Rockwell" panose="02060603020205020403" pitchFamily="18" charset="0"/>
              </a:rPr>
              <a:t>https://help.penpot.app/user-guide/</a:t>
            </a:r>
            <a:endParaRPr lang="en-US" altLang="zh-HK" sz="600" b="0" i="1" dirty="0">
              <a:solidFill>
                <a:schemeClr val="bg1"/>
              </a:solidFill>
              <a:effectLst/>
              <a:latin typeface="Rockwell" panose="02060603020205020403" pitchFamily="18" charset="0"/>
            </a:endParaRPr>
          </a:p>
        </p:txBody>
      </p:sp>
    </p:spTree>
    <p:extLst>
      <p:ext uri="{BB962C8B-B14F-4D97-AF65-F5344CB8AC3E}">
        <p14:creationId xmlns:p14="http://schemas.microsoft.com/office/powerpoint/2010/main" val="65711341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9E9AAE1-AD4F-8041-B831-B31475CB725B}"/>
              </a:ext>
            </a:extLst>
          </p:cNvPr>
          <p:cNvSpPr>
            <a:spLocks noGrp="1"/>
          </p:cNvSpPr>
          <p:nvPr>
            <p:ph type="title"/>
          </p:nvPr>
        </p:nvSpPr>
        <p:spPr/>
        <p:txBody>
          <a:bodyPr/>
          <a:lstStyle/>
          <a:p>
            <a:r>
              <a:rPr lang="en-US" altLang="zh-HK" dirty="0"/>
              <a:t>3.2  </a:t>
            </a:r>
            <a:r>
              <a:rPr lang="en-US" altLang="zh-HK" dirty="0" err="1"/>
              <a:t>Penpot</a:t>
            </a:r>
            <a:r>
              <a:rPr lang="en-US" altLang="zh-HK" dirty="0"/>
              <a:t> Grids Basic</a:t>
            </a:r>
            <a:endParaRPr lang="en-US" dirty="0"/>
          </a:p>
        </p:txBody>
      </p:sp>
      <p:sp>
        <p:nvSpPr>
          <p:cNvPr id="4" name="Text Placeholder 3">
            <a:extLst>
              <a:ext uri="{FF2B5EF4-FFF2-40B4-BE49-F238E27FC236}">
                <a16:creationId xmlns:a16="http://schemas.microsoft.com/office/drawing/2014/main" id="{02D91B95-407F-6D49-8E31-E9FC19906CD8}"/>
              </a:ext>
            </a:extLst>
          </p:cNvPr>
          <p:cNvSpPr>
            <a:spLocks noGrp="1"/>
          </p:cNvSpPr>
          <p:nvPr>
            <p:ph type="body" sz="quarter" idx="15"/>
          </p:nvPr>
        </p:nvSpPr>
        <p:spPr>
          <a:xfrm>
            <a:off x="627671" y="1365647"/>
            <a:ext cx="3732339" cy="3497442"/>
          </a:xfrm>
        </p:spPr>
        <p:txBody>
          <a:bodyPr>
            <a:normAutofit fontScale="85000" lnSpcReduction="20000"/>
          </a:bodyPr>
          <a:lstStyle/>
          <a:p>
            <a:pPr marL="0" indent="0">
              <a:buNone/>
            </a:pPr>
            <a:r>
              <a:rPr lang="en-US" b="1" dirty="0"/>
              <a:t>Guides</a:t>
            </a:r>
          </a:p>
          <a:p>
            <a:pPr marL="0" indent="0">
              <a:buNone/>
            </a:pPr>
            <a:r>
              <a:rPr lang="en-US" dirty="0"/>
              <a:t>To create guides click anywhere on the ruler an drag to some point of the viewport. Click on the vertical ruler to create a vertical guide and the horizontal ruler to you know what.</a:t>
            </a:r>
          </a:p>
          <a:p>
            <a:pPr marL="0" indent="0">
              <a:buNone/>
            </a:pPr>
            <a:endParaRPr lang="en-US" dirty="0"/>
          </a:p>
          <a:p>
            <a:pPr marL="0" indent="0">
              <a:buNone/>
            </a:pPr>
            <a:r>
              <a:rPr lang="en-US" dirty="0"/>
              <a:t>To delete guides drag the guide to the ruler or select the guide and press delete / supr.</a:t>
            </a:r>
          </a:p>
          <a:p>
            <a:pPr marL="0" indent="0">
              <a:buNone/>
            </a:pPr>
            <a:endParaRPr lang="en-US" dirty="0"/>
          </a:p>
          <a:p>
            <a:pPr marL="0" indent="0">
              <a:buNone/>
            </a:pPr>
            <a:r>
              <a:rPr lang="en-US" dirty="0"/>
              <a:t>To show/hide guides use the same shortcut as for rules: Shift/CMD + Ctrl + R</a:t>
            </a:r>
          </a:p>
        </p:txBody>
      </p:sp>
      <p:sp>
        <p:nvSpPr>
          <p:cNvPr id="5" name="Slide Number Placeholder 4">
            <a:extLst>
              <a:ext uri="{FF2B5EF4-FFF2-40B4-BE49-F238E27FC236}">
                <a16:creationId xmlns:a16="http://schemas.microsoft.com/office/drawing/2014/main" id="{EAC376C2-FADA-8D47-BF64-20F3248CAAC8}"/>
              </a:ext>
            </a:extLst>
          </p:cNvPr>
          <p:cNvSpPr>
            <a:spLocks noGrp="1"/>
          </p:cNvSpPr>
          <p:nvPr>
            <p:ph type="sldNum" sz="quarter" idx="18"/>
          </p:nvPr>
        </p:nvSpPr>
        <p:spPr/>
        <p:txBody>
          <a:bodyPr/>
          <a:lstStyle/>
          <a:p>
            <a:fld id="{48F63A3B-78C7-47BE-AE5E-E10140E04643}" type="slidenum">
              <a:rPr lang="en-US" smtClean="0"/>
              <a:pPr/>
              <a:t>22</a:t>
            </a:fld>
            <a:endParaRPr lang="en-US" dirty="0"/>
          </a:p>
        </p:txBody>
      </p:sp>
      <p:pic>
        <p:nvPicPr>
          <p:cNvPr id="8" name="圖片版面配置區 7" descr="一張含有 文字, 電子用品 的圖片&#10;&#10;自動產生的描述">
            <a:extLst>
              <a:ext uri="{FF2B5EF4-FFF2-40B4-BE49-F238E27FC236}">
                <a16:creationId xmlns:a16="http://schemas.microsoft.com/office/drawing/2014/main" id="{5FAF0598-4426-444A-83BC-FC0D756B03E7}"/>
              </a:ext>
            </a:extLst>
          </p:cNvPr>
          <p:cNvPicPr>
            <a:picLocks noGrp="1" noChangeAspect="1"/>
          </p:cNvPicPr>
          <p:nvPr>
            <p:ph type="pic" sz="quarter" idx="14"/>
          </p:nvPr>
        </p:nvPicPr>
        <p:blipFill rotWithShape="1">
          <a:blip r:embed="rId3"/>
          <a:srcRect l="-64" r="2245"/>
          <a:stretch/>
        </p:blipFill>
        <p:spPr>
          <a:xfrm>
            <a:off x="4447427" y="1800133"/>
            <a:ext cx="4373844" cy="2510993"/>
          </a:xfrm>
        </p:spPr>
      </p:pic>
      <p:sp>
        <p:nvSpPr>
          <p:cNvPr id="6" name="文字方塊 5">
            <a:extLst>
              <a:ext uri="{FF2B5EF4-FFF2-40B4-BE49-F238E27FC236}">
                <a16:creationId xmlns:a16="http://schemas.microsoft.com/office/drawing/2014/main" id="{25A17FAF-8F98-4FFF-9931-6B8322C22F81}"/>
              </a:ext>
            </a:extLst>
          </p:cNvPr>
          <p:cNvSpPr txBox="1"/>
          <p:nvPr/>
        </p:nvSpPr>
        <p:spPr>
          <a:xfrm>
            <a:off x="4397188" y="4477285"/>
            <a:ext cx="4617878" cy="184666"/>
          </a:xfrm>
          <a:prstGeom prst="rect">
            <a:avLst/>
          </a:prstGeom>
          <a:noFill/>
        </p:spPr>
        <p:txBody>
          <a:bodyPr wrap="square">
            <a:spAutoFit/>
          </a:bodyPr>
          <a:lstStyle/>
          <a:p>
            <a:pPr algn="ctr"/>
            <a:r>
              <a:rPr lang="en-US" altLang="zh-HK" sz="600" i="1" dirty="0">
                <a:solidFill>
                  <a:schemeClr val="bg1"/>
                </a:solidFill>
                <a:latin typeface="Rockwell" panose="02060603020205020403" pitchFamily="18" charset="0"/>
              </a:rPr>
              <a:t>Picture </a:t>
            </a:r>
            <a:r>
              <a:rPr lang="en-US" altLang="zh-HK" sz="600" b="0" i="1" dirty="0">
                <a:solidFill>
                  <a:schemeClr val="bg1"/>
                </a:solidFill>
                <a:effectLst/>
                <a:latin typeface="Rockwell" panose="02060603020205020403" pitchFamily="18" charset="0"/>
              </a:rPr>
              <a:t>© </a:t>
            </a:r>
            <a:r>
              <a:rPr lang="en-US" altLang="zh-HK" sz="600" i="1" dirty="0">
                <a:solidFill>
                  <a:schemeClr val="bg1"/>
                </a:solidFill>
                <a:latin typeface="Rockwell" panose="02060603020205020403" pitchFamily="18" charset="0"/>
              </a:rPr>
              <a:t>https://help.penpot.app/user-guide/</a:t>
            </a:r>
            <a:endParaRPr lang="en-US" altLang="zh-HK" sz="600" b="0" i="1" dirty="0">
              <a:solidFill>
                <a:schemeClr val="bg1"/>
              </a:solidFill>
              <a:effectLst/>
              <a:latin typeface="Rockwell" panose="02060603020205020403" pitchFamily="18" charset="0"/>
            </a:endParaRPr>
          </a:p>
        </p:txBody>
      </p:sp>
    </p:spTree>
    <p:extLst>
      <p:ext uri="{BB962C8B-B14F-4D97-AF65-F5344CB8AC3E}">
        <p14:creationId xmlns:p14="http://schemas.microsoft.com/office/powerpoint/2010/main" val="148689602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8428E7-ABCD-4E4F-97EF-DDD77FFC2A48}"/>
              </a:ext>
            </a:extLst>
          </p:cNvPr>
          <p:cNvSpPr>
            <a:spLocks noGrp="1"/>
          </p:cNvSpPr>
          <p:nvPr>
            <p:ph type="title"/>
          </p:nvPr>
        </p:nvSpPr>
        <p:spPr>
          <a:xfrm>
            <a:off x="1915024" y="2263893"/>
            <a:ext cx="4998346" cy="960718"/>
          </a:xfrm>
        </p:spPr>
        <p:txBody>
          <a:bodyPr/>
          <a:lstStyle/>
          <a:p>
            <a:r>
              <a:rPr lang="en-US" dirty="0"/>
              <a:t>Penpot</a:t>
            </a:r>
            <a:r>
              <a:rPr lang="zh-TW" altLang="en-US" dirty="0"/>
              <a:t> </a:t>
            </a:r>
            <a:r>
              <a:rPr lang="en-US" altLang="zh-TW" dirty="0"/>
              <a:t>Styling Basic </a:t>
            </a:r>
            <a:endParaRPr lang="en-US" dirty="0"/>
          </a:p>
        </p:txBody>
      </p:sp>
      <p:sp>
        <p:nvSpPr>
          <p:cNvPr id="3" name="Text Placeholder 2">
            <a:extLst>
              <a:ext uri="{FF2B5EF4-FFF2-40B4-BE49-F238E27FC236}">
                <a16:creationId xmlns:a16="http://schemas.microsoft.com/office/drawing/2014/main" id="{ED741043-ED60-5C48-B2B5-096A87A79283}"/>
              </a:ext>
            </a:extLst>
          </p:cNvPr>
          <p:cNvSpPr>
            <a:spLocks noGrp="1"/>
          </p:cNvSpPr>
          <p:nvPr>
            <p:ph type="body" sz="quarter" idx="10"/>
          </p:nvPr>
        </p:nvSpPr>
        <p:spPr/>
        <p:txBody>
          <a:bodyPr/>
          <a:lstStyle/>
          <a:p>
            <a:r>
              <a:rPr lang="en-US" dirty="0"/>
              <a:t>3.3</a:t>
            </a:r>
          </a:p>
        </p:txBody>
      </p:sp>
    </p:spTree>
    <p:extLst>
      <p:ext uri="{BB962C8B-B14F-4D97-AF65-F5344CB8AC3E}">
        <p14:creationId xmlns:p14="http://schemas.microsoft.com/office/powerpoint/2010/main" val="340357831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ADCF2C68-645D-41A1-8D4F-2EA8AF1363DA}"/>
              </a:ext>
            </a:extLst>
          </p:cNvPr>
          <p:cNvSpPr>
            <a:spLocks noGrp="1"/>
          </p:cNvSpPr>
          <p:nvPr>
            <p:ph type="title"/>
          </p:nvPr>
        </p:nvSpPr>
        <p:spPr/>
        <p:txBody>
          <a:bodyPr/>
          <a:lstStyle/>
          <a:p>
            <a:r>
              <a:rPr lang="en-US" altLang="zh-HK" dirty="0"/>
              <a:t>3.3 Penpot Styling Basic </a:t>
            </a:r>
            <a:endParaRPr lang="zh-HK" altLang="en-US" dirty="0"/>
          </a:p>
        </p:txBody>
      </p:sp>
      <p:sp>
        <p:nvSpPr>
          <p:cNvPr id="6" name="文字版面配置區 5">
            <a:extLst>
              <a:ext uri="{FF2B5EF4-FFF2-40B4-BE49-F238E27FC236}">
                <a16:creationId xmlns:a16="http://schemas.microsoft.com/office/drawing/2014/main" id="{D785AF0B-ADB0-4C4B-8530-66D2F83AC765}"/>
              </a:ext>
            </a:extLst>
          </p:cNvPr>
          <p:cNvSpPr>
            <a:spLocks noGrp="1"/>
          </p:cNvSpPr>
          <p:nvPr>
            <p:ph type="body" sz="quarter" idx="15"/>
          </p:nvPr>
        </p:nvSpPr>
        <p:spPr>
          <a:xfrm>
            <a:off x="627671" y="1365647"/>
            <a:ext cx="4899520" cy="3043329"/>
          </a:xfrm>
        </p:spPr>
        <p:txBody>
          <a:bodyPr/>
          <a:lstStyle/>
          <a:p>
            <a:pPr marL="0" indent="0">
              <a:buNone/>
            </a:pPr>
            <a:r>
              <a:rPr lang="en-US" altLang="zh-HK" b="1" dirty="0"/>
              <a:t>Styling</a:t>
            </a:r>
          </a:p>
          <a:p>
            <a:r>
              <a:rPr lang="en-US" altLang="zh-HK" dirty="0"/>
              <a:t>Penpot has a variety of styling options for each object. When selected, the styling options are displayed in the design panel on the right.</a:t>
            </a:r>
            <a:endParaRPr lang="zh-HK" altLang="en-US" dirty="0"/>
          </a:p>
        </p:txBody>
      </p:sp>
    </p:spTree>
    <p:extLst>
      <p:ext uri="{BB962C8B-B14F-4D97-AF65-F5344CB8AC3E}">
        <p14:creationId xmlns:p14="http://schemas.microsoft.com/office/powerpoint/2010/main" val="411879394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60994481-FB1A-4B6B-8E9F-93F5A2CBDFE1}"/>
              </a:ext>
            </a:extLst>
          </p:cNvPr>
          <p:cNvSpPr>
            <a:spLocks noGrp="1"/>
          </p:cNvSpPr>
          <p:nvPr>
            <p:ph type="title"/>
          </p:nvPr>
        </p:nvSpPr>
        <p:spPr/>
        <p:txBody>
          <a:bodyPr/>
          <a:lstStyle/>
          <a:p>
            <a:r>
              <a:rPr lang="en-US" altLang="zh-HK" dirty="0"/>
              <a:t>3.3 </a:t>
            </a:r>
            <a:r>
              <a:rPr lang="en-US" altLang="zh-HK" dirty="0" err="1"/>
              <a:t>Penpot</a:t>
            </a:r>
            <a:r>
              <a:rPr lang="en-US" altLang="zh-HK" dirty="0"/>
              <a:t> Styling Basic </a:t>
            </a:r>
            <a:endParaRPr lang="zh-HK" altLang="en-US" dirty="0"/>
          </a:p>
        </p:txBody>
      </p:sp>
      <p:sp>
        <p:nvSpPr>
          <p:cNvPr id="4" name="文字版面配置區 3">
            <a:extLst>
              <a:ext uri="{FF2B5EF4-FFF2-40B4-BE49-F238E27FC236}">
                <a16:creationId xmlns:a16="http://schemas.microsoft.com/office/drawing/2014/main" id="{E46E96C3-AFC4-4813-BE41-0484AA7E4355}"/>
              </a:ext>
            </a:extLst>
          </p:cNvPr>
          <p:cNvSpPr>
            <a:spLocks noGrp="1"/>
          </p:cNvSpPr>
          <p:nvPr>
            <p:ph type="body" sz="quarter" idx="15"/>
          </p:nvPr>
        </p:nvSpPr>
        <p:spPr>
          <a:xfrm>
            <a:off x="627671" y="1365647"/>
            <a:ext cx="3545663" cy="3291781"/>
          </a:xfrm>
        </p:spPr>
        <p:txBody>
          <a:bodyPr>
            <a:normAutofit fontScale="77500" lnSpcReduction="20000"/>
          </a:bodyPr>
          <a:lstStyle/>
          <a:p>
            <a:pPr marL="0" indent="0">
              <a:buNone/>
            </a:pPr>
            <a:r>
              <a:rPr lang="en-US" altLang="zh-HK" b="1" dirty="0"/>
              <a:t>Fill</a:t>
            </a:r>
          </a:p>
          <a:p>
            <a:r>
              <a:rPr lang="en-US" altLang="zh-HK" dirty="0"/>
              <a:t>Color fills can be added to artboards, shapes, texts and groups of layers. A fill can be a custom color (in Hex) or a color style from a library.</a:t>
            </a:r>
          </a:p>
          <a:p>
            <a:endParaRPr lang="en-US" altLang="zh-HK" dirty="0"/>
          </a:p>
          <a:p>
            <a:r>
              <a:rPr lang="en-US" altLang="zh-HK" dirty="0"/>
              <a:t>To apply a fill you can use the color picker, the color palette or a color styles.</a:t>
            </a:r>
          </a:p>
          <a:p>
            <a:endParaRPr lang="en-US" altLang="zh-HK" dirty="0"/>
          </a:p>
          <a:p>
            <a:r>
              <a:rPr lang="en-US" altLang="zh-HK" dirty="0"/>
              <a:t>You can also set the opacity for custom fill colors.</a:t>
            </a:r>
            <a:endParaRPr lang="zh-HK" altLang="en-US" dirty="0"/>
          </a:p>
        </p:txBody>
      </p:sp>
      <p:sp>
        <p:nvSpPr>
          <p:cNvPr id="5" name="投影片編號版面配置區 4">
            <a:extLst>
              <a:ext uri="{FF2B5EF4-FFF2-40B4-BE49-F238E27FC236}">
                <a16:creationId xmlns:a16="http://schemas.microsoft.com/office/drawing/2014/main" id="{17F02050-24D4-4DD4-A345-C0CB13FF45DB}"/>
              </a:ext>
            </a:extLst>
          </p:cNvPr>
          <p:cNvSpPr>
            <a:spLocks noGrp="1"/>
          </p:cNvSpPr>
          <p:nvPr>
            <p:ph type="sldNum" sz="quarter" idx="18"/>
          </p:nvPr>
        </p:nvSpPr>
        <p:spPr/>
        <p:txBody>
          <a:bodyPr/>
          <a:lstStyle/>
          <a:p>
            <a:fld id="{48F63A3B-78C7-47BE-AE5E-E10140E04643}" type="slidenum">
              <a:rPr lang="en-US" smtClean="0"/>
              <a:pPr/>
              <a:t>25</a:t>
            </a:fld>
            <a:endParaRPr lang="en-US" dirty="0"/>
          </a:p>
        </p:txBody>
      </p:sp>
      <p:pic>
        <p:nvPicPr>
          <p:cNvPr id="7" name="圖片 6" descr="一張含有 文字, iPod, 電子用品 的圖片&#10;&#10;自動產生的描述">
            <a:extLst>
              <a:ext uri="{FF2B5EF4-FFF2-40B4-BE49-F238E27FC236}">
                <a16:creationId xmlns:a16="http://schemas.microsoft.com/office/drawing/2014/main" id="{2C8BA2AF-14BF-4FCF-A437-A58F928535DF}"/>
              </a:ext>
            </a:extLst>
          </p:cNvPr>
          <p:cNvPicPr>
            <a:picLocks noChangeAspect="1"/>
          </p:cNvPicPr>
          <p:nvPr/>
        </p:nvPicPr>
        <p:blipFill>
          <a:blip r:embed="rId2"/>
          <a:stretch>
            <a:fillRect/>
          </a:stretch>
        </p:blipFill>
        <p:spPr>
          <a:xfrm>
            <a:off x="4246107" y="1814471"/>
            <a:ext cx="4475348" cy="2447456"/>
          </a:xfrm>
          <a:prstGeom prst="rect">
            <a:avLst/>
          </a:prstGeom>
        </p:spPr>
      </p:pic>
      <p:sp>
        <p:nvSpPr>
          <p:cNvPr id="6" name="文字方塊 5">
            <a:extLst>
              <a:ext uri="{FF2B5EF4-FFF2-40B4-BE49-F238E27FC236}">
                <a16:creationId xmlns:a16="http://schemas.microsoft.com/office/drawing/2014/main" id="{81F4153A-7270-4713-B5E7-04E02EA9354F}"/>
              </a:ext>
            </a:extLst>
          </p:cNvPr>
          <p:cNvSpPr txBox="1"/>
          <p:nvPr/>
        </p:nvSpPr>
        <p:spPr>
          <a:xfrm>
            <a:off x="4343400" y="4299152"/>
            <a:ext cx="4617878" cy="184666"/>
          </a:xfrm>
          <a:prstGeom prst="rect">
            <a:avLst/>
          </a:prstGeom>
          <a:noFill/>
        </p:spPr>
        <p:txBody>
          <a:bodyPr wrap="square">
            <a:spAutoFit/>
          </a:bodyPr>
          <a:lstStyle/>
          <a:p>
            <a:pPr algn="ctr"/>
            <a:r>
              <a:rPr lang="en-US" altLang="zh-HK" sz="600" i="1" dirty="0">
                <a:solidFill>
                  <a:schemeClr val="bg1"/>
                </a:solidFill>
                <a:latin typeface="Rockwell" panose="02060603020205020403" pitchFamily="18" charset="0"/>
              </a:rPr>
              <a:t>Picture </a:t>
            </a:r>
            <a:r>
              <a:rPr lang="en-US" altLang="zh-HK" sz="600" b="0" i="1" dirty="0">
                <a:solidFill>
                  <a:schemeClr val="bg1"/>
                </a:solidFill>
                <a:effectLst/>
                <a:latin typeface="Rockwell" panose="02060603020205020403" pitchFamily="18" charset="0"/>
              </a:rPr>
              <a:t>© </a:t>
            </a:r>
            <a:r>
              <a:rPr lang="en-US" altLang="zh-HK" sz="600" i="1" dirty="0">
                <a:solidFill>
                  <a:schemeClr val="bg1"/>
                </a:solidFill>
                <a:latin typeface="Rockwell" panose="02060603020205020403" pitchFamily="18" charset="0"/>
              </a:rPr>
              <a:t>https://help.penpot.app/user-guide/</a:t>
            </a:r>
            <a:endParaRPr lang="en-US" altLang="zh-HK" sz="600" b="0" i="1" dirty="0">
              <a:solidFill>
                <a:schemeClr val="bg1"/>
              </a:solidFill>
              <a:effectLst/>
              <a:latin typeface="Rockwell" panose="02060603020205020403" pitchFamily="18" charset="0"/>
            </a:endParaRPr>
          </a:p>
        </p:txBody>
      </p:sp>
    </p:spTree>
    <p:extLst>
      <p:ext uri="{BB962C8B-B14F-4D97-AF65-F5344CB8AC3E}">
        <p14:creationId xmlns:p14="http://schemas.microsoft.com/office/powerpoint/2010/main" val="271550502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圖片版面配置區 6">
            <a:extLst>
              <a:ext uri="{FF2B5EF4-FFF2-40B4-BE49-F238E27FC236}">
                <a16:creationId xmlns:a16="http://schemas.microsoft.com/office/drawing/2014/main" id="{AE10DFD5-9FBE-46A0-A270-F952CD0CD994}"/>
              </a:ext>
            </a:extLst>
          </p:cNvPr>
          <p:cNvPicPr>
            <a:picLocks noGrp="1" noChangeAspect="1"/>
          </p:cNvPicPr>
          <p:nvPr>
            <p:ph type="pic" sz="quarter" idx="14"/>
          </p:nvPr>
        </p:nvPicPr>
        <p:blipFill>
          <a:blip r:embed="rId3"/>
          <a:srcRect t="1194" b="1194"/>
          <a:stretch>
            <a:fillRect/>
          </a:stretch>
        </p:blipFill>
        <p:spPr/>
      </p:pic>
      <p:sp>
        <p:nvSpPr>
          <p:cNvPr id="3" name="標題 2">
            <a:extLst>
              <a:ext uri="{FF2B5EF4-FFF2-40B4-BE49-F238E27FC236}">
                <a16:creationId xmlns:a16="http://schemas.microsoft.com/office/drawing/2014/main" id="{061F9554-A0B4-4D65-B1EB-684BF09737E2}"/>
              </a:ext>
            </a:extLst>
          </p:cNvPr>
          <p:cNvSpPr>
            <a:spLocks noGrp="1"/>
          </p:cNvSpPr>
          <p:nvPr>
            <p:ph type="title"/>
          </p:nvPr>
        </p:nvSpPr>
        <p:spPr/>
        <p:txBody>
          <a:bodyPr/>
          <a:lstStyle/>
          <a:p>
            <a:r>
              <a:rPr lang="en-US" altLang="zh-HK" dirty="0"/>
              <a:t>3.3 </a:t>
            </a:r>
            <a:r>
              <a:rPr lang="en-US" altLang="zh-HK" dirty="0" err="1"/>
              <a:t>Penpot</a:t>
            </a:r>
            <a:r>
              <a:rPr lang="en-US" altLang="zh-HK" dirty="0"/>
              <a:t> Styling Basic </a:t>
            </a:r>
            <a:endParaRPr lang="zh-HK" altLang="en-US" dirty="0"/>
          </a:p>
        </p:txBody>
      </p:sp>
      <p:sp>
        <p:nvSpPr>
          <p:cNvPr id="4" name="文字版面配置區 3">
            <a:extLst>
              <a:ext uri="{FF2B5EF4-FFF2-40B4-BE49-F238E27FC236}">
                <a16:creationId xmlns:a16="http://schemas.microsoft.com/office/drawing/2014/main" id="{FF66F1B3-6899-4C1F-B300-0F21AAE7AB75}"/>
              </a:ext>
            </a:extLst>
          </p:cNvPr>
          <p:cNvSpPr>
            <a:spLocks noGrp="1"/>
          </p:cNvSpPr>
          <p:nvPr>
            <p:ph type="body" sz="quarter" idx="15"/>
          </p:nvPr>
        </p:nvSpPr>
        <p:spPr/>
        <p:txBody>
          <a:bodyPr/>
          <a:lstStyle/>
          <a:p>
            <a:pPr marL="0" indent="0">
              <a:buNone/>
            </a:pPr>
            <a:r>
              <a:rPr lang="en-US" altLang="zh-HK" b="1" dirty="0"/>
              <a:t>Remove a Fill</a:t>
            </a:r>
          </a:p>
          <a:p>
            <a:pPr marL="0" indent="0">
              <a:buNone/>
            </a:pPr>
            <a:r>
              <a:rPr lang="en-US" altLang="zh-HK" dirty="0"/>
              <a:t>To remove a fill from a selected object, press the “-” button in the fill section.</a:t>
            </a:r>
            <a:endParaRPr lang="zh-HK" altLang="en-US" dirty="0"/>
          </a:p>
        </p:txBody>
      </p:sp>
      <p:sp>
        <p:nvSpPr>
          <p:cNvPr id="5" name="投影片編號版面配置區 4">
            <a:extLst>
              <a:ext uri="{FF2B5EF4-FFF2-40B4-BE49-F238E27FC236}">
                <a16:creationId xmlns:a16="http://schemas.microsoft.com/office/drawing/2014/main" id="{8C9ACF28-3A53-482A-B85C-26CA2EDC6011}"/>
              </a:ext>
            </a:extLst>
          </p:cNvPr>
          <p:cNvSpPr>
            <a:spLocks noGrp="1"/>
          </p:cNvSpPr>
          <p:nvPr>
            <p:ph type="sldNum" sz="quarter" idx="18"/>
          </p:nvPr>
        </p:nvSpPr>
        <p:spPr/>
        <p:txBody>
          <a:bodyPr/>
          <a:lstStyle/>
          <a:p>
            <a:fld id="{48F63A3B-78C7-47BE-AE5E-E10140E04643}" type="slidenum">
              <a:rPr lang="en-US" smtClean="0"/>
              <a:pPr/>
              <a:t>26</a:t>
            </a:fld>
            <a:endParaRPr lang="en-US" dirty="0"/>
          </a:p>
        </p:txBody>
      </p:sp>
      <p:sp>
        <p:nvSpPr>
          <p:cNvPr id="6" name="文字方塊 5">
            <a:extLst>
              <a:ext uri="{FF2B5EF4-FFF2-40B4-BE49-F238E27FC236}">
                <a16:creationId xmlns:a16="http://schemas.microsoft.com/office/drawing/2014/main" id="{73139E08-F9C8-47E3-B704-AC1A347996D7}"/>
              </a:ext>
            </a:extLst>
          </p:cNvPr>
          <p:cNvSpPr txBox="1"/>
          <p:nvPr/>
        </p:nvSpPr>
        <p:spPr>
          <a:xfrm>
            <a:off x="4397188" y="4477285"/>
            <a:ext cx="4617878" cy="184666"/>
          </a:xfrm>
          <a:prstGeom prst="rect">
            <a:avLst/>
          </a:prstGeom>
          <a:noFill/>
        </p:spPr>
        <p:txBody>
          <a:bodyPr wrap="square">
            <a:spAutoFit/>
          </a:bodyPr>
          <a:lstStyle/>
          <a:p>
            <a:pPr algn="ctr"/>
            <a:r>
              <a:rPr lang="en-US" altLang="zh-HK" sz="600" i="1" dirty="0">
                <a:solidFill>
                  <a:schemeClr val="bg1"/>
                </a:solidFill>
                <a:latin typeface="Rockwell" panose="02060603020205020403" pitchFamily="18" charset="0"/>
              </a:rPr>
              <a:t>Picture </a:t>
            </a:r>
            <a:r>
              <a:rPr lang="en-US" altLang="zh-HK" sz="600" b="0" i="1" dirty="0">
                <a:solidFill>
                  <a:schemeClr val="bg1"/>
                </a:solidFill>
                <a:effectLst/>
                <a:latin typeface="Rockwell" panose="02060603020205020403" pitchFamily="18" charset="0"/>
              </a:rPr>
              <a:t>© </a:t>
            </a:r>
            <a:r>
              <a:rPr lang="en-US" altLang="zh-HK" sz="600" i="1" dirty="0">
                <a:solidFill>
                  <a:schemeClr val="bg1"/>
                </a:solidFill>
                <a:latin typeface="Rockwell" panose="02060603020205020403" pitchFamily="18" charset="0"/>
              </a:rPr>
              <a:t>https://help.penpot.app/user-guide/</a:t>
            </a:r>
            <a:endParaRPr lang="en-US" altLang="zh-HK" sz="600" b="0" i="1" dirty="0">
              <a:solidFill>
                <a:schemeClr val="bg1"/>
              </a:solidFill>
              <a:effectLst/>
              <a:latin typeface="Rockwell" panose="02060603020205020403" pitchFamily="18" charset="0"/>
            </a:endParaRPr>
          </a:p>
        </p:txBody>
      </p:sp>
    </p:spTree>
    <p:extLst>
      <p:ext uri="{BB962C8B-B14F-4D97-AF65-F5344CB8AC3E}">
        <p14:creationId xmlns:p14="http://schemas.microsoft.com/office/powerpoint/2010/main" val="95763729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2E1F4227-D3D1-4802-B145-C00C4484691C}"/>
              </a:ext>
            </a:extLst>
          </p:cNvPr>
          <p:cNvSpPr>
            <a:spLocks noGrp="1"/>
          </p:cNvSpPr>
          <p:nvPr>
            <p:ph type="title"/>
          </p:nvPr>
        </p:nvSpPr>
        <p:spPr/>
        <p:txBody>
          <a:bodyPr/>
          <a:lstStyle/>
          <a:p>
            <a:r>
              <a:rPr lang="en-US" altLang="zh-HK" dirty="0"/>
              <a:t>3.3 </a:t>
            </a:r>
            <a:r>
              <a:rPr lang="en-US" altLang="zh-HK" dirty="0" err="1"/>
              <a:t>Penpot</a:t>
            </a:r>
            <a:r>
              <a:rPr lang="en-US" altLang="zh-HK" dirty="0"/>
              <a:t> Styling Basic </a:t>
            </a:r>
            <a:endParaRPr lang="zh-HK" altLang="en-US" dirty="0"/>
          </a:p>
        </p:txBody>
      </p:sp>
      <p:sp>
        <p:nvSpPr>
          <p:cNvPr id="4" name="文字版面配置區 3">
            <a:extLst>
              <a:ext uri="{FF2B5EF4-FFF2-40B4-BE49-F238E27FC236}">
                <a16:creationId xmlns:a16="http://schemas.microsoft.com/office/drawing/2014/main" id="{8F85D800-EA29-4810-A6FD-9A2BD8137028}"/>
              </a:ext>
            </a:extLst>
          </p:cNvPr>
          <p:cNvSpPr>
            <a:spLocks noGrp="1"/>
          </p:cNvSpPr>
          <p:nvPr>
            <p:ph type="body" sz="quarter" idx="15"/>
          </p:nvPr>
        </p:nvSpPr>
        <p:spPr>
          <a:xfrm>
            <a:off x="627672" y="1365647"/>
            <a:ext cx="3362150" cy="3582871"/>
          </a:xfrm>
        </p:spPr>
        <p:txBody>
          <a:bodyPr>
            <a:normAutofit/>
          </a:bodyPr>
          <a:lstStyle/>
          <a:p>
            <a:pPr marL="0" indent="0">
              <a:buNone/>
            </a:pPr>
            <a:r>
              <a:rPr lang="en-US" altLang="zh-HK" b="1" dirty="0"/>
              <a:t>Strokes</a:t>
            </a:r>
          </a:p>
          <a:p>
            <a:pPr marL="0" indent="0">
              <a:buNone/>
            </a:pPr>
            <a:r>
              <a:rPr lang="en-US" altLang="zh-HK" dirty="0"/>
              <a:t>Strokes can be added to most of the objects at Penpot (rectangles, ellipses, artboards, curves and images).</a:t>
            </a:r>
          </a:p>
        </p:txBody>
      </p:sp>
      <p:sp>
        <p:nvSpPr>
          <p:cNvPr id="5" name="投影片編號版面配置區 4">
            <a:extLst>
              <a:ext uri="{FF2B5EF4-FFF2-40B4-BE49-F238E27FC236}">
                <a16:creationId xmlns:a16="http://schemas.microsoft.com/office/drawing/2014/main" id="{AAAEB879-219E-4735-95A3-02161C1D9E94}"/>
              </a:ext>
            </a:extLst>
          </p:cNvPr>
          <p:cNvSpPr>
            <a:spLocks noGrp="1"/>
          </p:cNvSpPr>
          <p:nvPr>
            <p:ph type="sldNum" sz="quarter" idx="18"/>
          </p:nvPr>
        </p:nvSpPr>
        <p:spPr/>
        <p:txBody>
          <a:bodyPr/>
          <a:lstStyle/>
          <a:p>
            <a:fld id="{48F63A3B-78C7-47BE-AE5E-E10140E04643}" type="slidenum">
              <a:rPr lang="en-US" smtClean="0"/>
              <a:pPr/>
              <a:t>27</a:t>
            </a:fld>
            <a:endParaRPr lang="en-US" dirty="0"/>
          </a:p>
        </p:txBody>
      </p:sp>
      <p:pic>
        <p:nvPicPr>
          <p:cNvPr id="7" name="圖片 6">
            <a:extLst>
              <a:ext uri="{FF2B5EF4-FFF2-40B4-BE49-F238E27FC236}">
                <a16:creationId xmlns:a16="http://schemas.microsoft.com/office/drawing/2014/main" id="{05D4477F-7CE1-4145-B55F-9639194BA474}"/>
              </a:ext>
            </a:extLst>
          </p:cNvPr>
          <p:cNvPicPr>
            <a:picLocks noChangeAspect="1"/>
          </p:cNvPicPr>
          <p:nvPr/>
        </p:nvPicPr>
        <p:blipFill>
          <a:blip r:embed="rId2"/>
          <a:stretch>
            <a:fillRect/>
          </a:stretch>
        </p:blipFill>
        <p:spPr>
          <a:xfrm>
            <a:off x="4412341" y="2067124"/>
            <a:ext cx="3861720" cy="1884730"/>
          </a:xfrm>
          <a:prstGeom prst="rect">
            <a:avLst/>
          </a:prstGeom>
        </p:spPr>
      </p:pic>
      <p:sp>
        <p:nvSpPr>
          <p:cNvPr id="6" name="文字方塊 5">
            <a:extLst>
              <a:ext uri="{FF2B5EF4-FFF2-40B4-BE49-F238E27FC236}">
                <a16:creationId xmlns:a16="http://schemas.microsoft.com/office/drawing/2014/main" id="{80583473-CBF5-481C-93DD-ED9AADAD0282}"/>
              </a:ext>
            </a:extLst>
          </p:cNvPr>
          <p:cNvSpPr txBox="1"/>
          <p:nvPr/>
        </p:nvSpPr>
        <p:spPr>
          <a:xfrm>
            <a:off x="4175707" y="3990027"/>
            <a:ext cx="4617878" cy="184666"/>
          </a:xfrm>
          <a:prstGeom prst="rect">
            <a:avLst/>
          </a:prstGeom>
          <a:noFill/>
        </p:spPr>
        <p:txBody>
          <a:bodyPr wrap="square">
            <a:spAutoFit/>
          </a:bodyPr>
          <a:lstStyle/>
          <a:p>
            <a:pPr algn="ctr"/>
            <a:r>
              <a:rPr lang="en-US" altLang="zh-HK" sz="600" i="1" dirty="0">
                <a:solidFill>
                  <a:schemeClr val="bg1"/>
                </a:solidFill>
                <a:latin typeface="Rockwell" panose="02060603020205020403" pitchFamily="18" charset="0"/>
              </a:rPr>
              <a:t>Picture </a:t>
            </a:r>
            <a:r>
              <a:rPr lang="en-US" altLang="zh-HK" sz="600" b="0" i="1" dirty="0">
                <a:solidFill>
                  <a:schemeClr val="bg1"/>
                </a:solidFill>
                <a:effectLst/>
                <a:latin typeface="Rockwell" panose="02060603020205020403" pitchFamily="18" charset="0"/>
              </a:rPr>
              <a:t>© </a:t>
            </a:r>
            <a:r>
              <a:rPr lang="en-US" altLang="zh-HK" sz="600" i="1" dirty="0">
                <a:solidFill>
                  <a:schemeClr val="bg1"/>
                </a:solidFill>
                <a:latin typeface="Rockwell" panose="02060603020205020403" pitchFamily="18" charset="0"/>
              </a:rPr>
              <a:t>https://help.penpot.app/user-guide/</a:t>
            </a:r>
            <a:endParaRPr lang="en-US" altLang="zh-HK" sz="600" b="0" i="1" dirty="0">
              <a:solidFill>
                <a:schemeClr val="bg1"/>
              </a:solidFill>
              <a:effectLst/>
              <a:latin typeface="Rockwell" panose="02060603020205020403" pitchFamily="18" charset="0"/>
            </a:endParaRPr>
          </a:p>
        </p:txBody>
      </p:sp>
    </p:spTree>
    <p:extLst>
      <p:ext uri="{BB962C8B-B14F-4D97-AF65-F5344CB8AC3E}">
        <p14:creationId xmlns:p14="http://schemas.microsoft.com/office/powerpoint/2010/main" val="329693417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圖片版面配置區 6">
            <a:extLst>
              <a:ext uri="{FF2B5EF4-FFF2-40B4-BE49-F238E27FC236}">
                <a16:creationId xmlns:a16="http://schemas.microsoft.com/office/drawing/2014/main" id="{165DBDDF-6C3F-46A5-A082-F35287288B7A}"/>
              </a:ext>
            </a:extLst>
          </p:cNvPr>
          <p:cNvPicPr>
            <a:picLocks noGrp="1" noChangeAspect="1"/>
          </p:cNvPicPr>
          <p:nvPr>
            <p:ph type="pic" sz="quarter" idx="14"/>
          </p:nvPr>
        </p:nvPicPr>
        <p:blipFill rotWithShape="1">
          <a:blip r:embed="rId2"/>
          <a:srcRect l="431" r="534"/>
          <a:stretch/>
        </p:blipFill>
        <p:spPr>
          <a:xfrm>
            <a:off x="4219410" y="1741442"/>
            <a:ext cx="4477080" cy="2882687"/>
          </a:xfrm>
        </p:spPr>
      </p:pic>
      <p:sp>
        <p:nvSpPr>
          <p:cNvPr id="3" name="Title 2">
            <a:extLst>
              <a:ext uri="{FF2B5EF4-FFF2-40B4-BE49-F238E27FC236}">
                <a16:creationId xmlns:a16="http://schemas.microsoft.com/office/drawing/2014/main" id="{39E9AAE1-AD4F-8041-B831-B31475CB725B}"/>
              </a:ext>
            </a:extLst>
          </p:cNvPr>
          <p:cNvSpPr>
            <a:spLocks noGrp="1"/>
          </p:cNvSpPr>
          <p:nvPr>
            <p:ph type="title"/>
          </p:nvPr>
        </p:nvSpPr>
        <p:spPr/>
        <p:txBody>
          <a:bodyPr/>
          <a:lstStyle/>
          <a:p>
            <a:r>
              <a:rPr lang="en-US" altLang="zh-HK" dirty="0"/>
              <a:t>3.3 </a:t>
            </a:r>
            <a:r>
              <a:rPr lang="en-US" altLang="zh-HK" dirty="0" err="1"/>
              <a:t>Penpot</a:t>
            </a:r>
            <a:r>
              <a:rPr lang="en-US" altLang="zh-HK" dirty="0"/>
              <a:t> Styling Basic </a:t>
            </a:r>
            <a:endParaRPr lang="en-US" dirty="0"/>
          </a:p>
        </p:txBody>
      </p:sp>
      <p:sp>
        <p:nvSpPr>
          <p:cNvPr id="4" name="Text Placeholder 3">
            <a:extLst>
              <a:ext uri="{FF2B5EF4-FFF2-40B4-BE49-F238E27FC236}">
                <a16:creationId xmlns:a16="http://schemas.microsoft.com/office/drawing/2014/main" id="{02D91B95-407F-6D49-8E31-E9FC19906CD8}"/>
              </a:ext>
            </a:extLst>
          </p:cNvPr>
          <p:cNvSpPr>
            <a:spLocks noGrp="1"/>
          </p:cNvSpPr>
          <p:nvPr>
            <p:ph type="body" sz="quarter" idx="15"/>
          </p:nvPr>
        </p:nvSpPr>
        <p:spPr/>
        <p:txBody>
          <a:bodyPr/>
          <a:lstStyle/>
          <a:p>
            <a:pPr marL="0" indent="0">
              <a:buNone/>
            </a:pPr>
            <a:r>
              <a:rPr lang="en-US" b="1" dirty="0"/>
              <a:t>Stroke Caps</a:t>
            </a:r>
          </a:p>
          <a:p>
            <a:r>
              <a:rPr lang="en-US" dirty="0"/>
              <a:t>Ever needed an arrow to point something? You can style the ends of any open paths selecting different styles for each end of an open path.</a:t>
            </a:r>
          </a:p>
        </p:txBody>
      </p:sp>
      <p:sp>
        <p:nvSpPr>
          <p:cNvPr id="5" name="Slide Number Placeholder 4">
            <a:extLst>
              <a:ext uri="{FF2B5EF4-FFF2-40B4-BE49-F238E27FC236}">
                <a16:creationId xmlns:a16="http://schemas.microsoft.com/office/drawing/2014/main" id="{EAC376C2-FADA-8D47-BF64-20F3248CAAC8}"/>
              </a:ext>
            </a:extLst>
          </p:cNvPr>
          <p:cNvSpPr>
            <a:spLocks noGrp="1"/>
          </p:cNvSpPr>
          <p:nvPr>
            <p:ph type="sldNum" sz="quarter" idx="18"/>
          </p:nvPr>
        </p:nvSpPr>
        <p:spPr/>
        <p:txBody>
          <a:bodyPr/>
          <a:lstStyle/>
          <a:p>
            <a:fld id="{48F63A3B-78C7-47BE-AE5E-E10140E04643}" type="slidenum">
              <a:rPr lang="en-US" smtClean="0"/>
              <a:pPr/>
              <a:t>28</a:t>
            </a:fld>
            <a:endParaRPr lang="en-US" dirty="0"/>
          </a:p>
        </p:txBody>
      </p:sp>
      <p:sp>
        <p:nvSpPr>
          <p:cNvPr id="6" name="文字方塊 5">
            <a:extLst>
              <a:ext uri="{FF2B5EF4-FFF2-40B4-BE49-F238E27FC236}">
                <a16:creationId xmlns:a16="http://schemas.microsoft.com/office/drawing/2014/main" id="{45195580-6CC5-4B9E-ABCB-29C6064FD506}"/>
              </a:ext>
            </a:extLst>
          </p:cNvPr>
          <p:cNvSpPr txBox="1"/>
          <p:nvPr/>
        </p:nvSpPr>
        <p:spPr>
          <a:xfrm>
            <a:off x="4359220" y="4674930"/>
            <a:ext cx="4617878" cy="184666"/>
          </a:xfrm>
          <a:prstGeom prst="rect">
            <a:avLst/>
          </a:prstGeom>
          <a:noFill/>
        </p:spPr>
        <p:txBody>
          <a:bodyPr wrap="square">
            <a:spAutoFit/>
          </a:bodyPr>
          <a:lstStyle/>
          <a:p>
            <a:pPr algn="ctr"/>
            <a:r>
              <a:rPr lang="en-US" altLang="zh-HK" sz="600" i="1" dirty="0">
                <a:solidFill>
                  <a:schemeClr val="bg1"/>
                </a:solidFill>
                <a:latin typeface="Rockwell" panose="02060603020205020403" pitchFamily="18" charset="0"/>
              </a:rPr>
              <a:t>Picture </a:t>
            </a:r>
            <a:r>
              <a:rPr lang="en-US" altLang="zh-HK" sz="600" b="0" i="1" dirty="0">
                <a:solidFill>
                  <a:schemeClr val="bg1"/>
                </a:solidFill>
                <a:effectLst/>
                <a:latin typeface="Rockwell" panose="02060603020205020403" pitchFamily="18" charset="0"/>
              </a:rPr>
              <a:t>© </a:t>
            </a:r>
            <a:r>
              <a:rPr lang="en-US" altLang="zh-HK" sz="600" i="1" dirty="0">
                <a:solidFill>
                  <a:schemeClr val="bg1"/>
                </a:solidFill>
                <a:latin typeface="Rockwell" panose="02060603020205020403" pitchFamily="18" charset="0"/>
              </a:rPr>
              <a:t>https://help.penpot.app/user-guide/</a:t>
            </a:r>
            <a:endParaRPr lang="en-US" altLang="zh-HK" sz="600" b="0" i="1" dirty="0">
              <a:solidFill>
                <a:schemeClr val="bg1"/>
              </a:solidFill>
              <a:effectLst/>
              <a:latin typeface="Rockwell" panose="02060603020205020403" pitchFamily="18" charset="0"/>
            </a:endParaRPr>
          </a:p>
        </p:txBody>
      </p:sp>
    </p:spTree>
    <p:extLst>
      <p:ext uri="{BB962C8B-B14F-4D97-AF65-F5344CB8AC3E}">
        <p14:creationId xmlns:p14="http://schemas.microsoft.com/office/powerpoint/2010/main" val="78164128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圖片版面配置區 6">
            <a:extLst>
              <a:ext uri="{FF2B5EF4-FFF2-40B4-BE49-F238E27FC236}">
                <a16:creationId xmlns:a16="http://schemas.microsoft.com/office/drawing/2014/main" id="{6CBE2A6B-F2AC-40EE-8F1C-658A9A674EA5}"/>
              </a:ext>
            </a:extLst>
          </p:cNvPr>
          <p:cNvPicPr>
            <a:picLocks noGrp="1" noChangeAspect="1"/>
          </p:cNvPicPr>
          <p:nvPr>
            <p:ph type="pic" sz="quarter" idx="14"/>
          </p:nvPr>
        </p:nvPicPr>
        <p:blipFill rotWithShape="1">
          <a:blip r:embed="rId2"/>
          <a:srcRect l="-16" r="5493"/>
          <a:stretch/>
        </p:blipFill>
        <p:spPr>
          <a:xfrm>
            <a:off x="4163843" y="1801558"/>
            <a:ext cx="4782967" cy="2257872"/>
          </a:xfrm>
        </p:spPr>
      </p:pic>
      <p:sp>
        <p:nvSpPr>
          <p:cNvPr id="3" name="標題 2">
            <a:extLst>
              <a:ext uri="{FF2B5EF4-FFF2-40B4-BE49-F238E27FC236}">
                <a16:creationId xmlns:a16="http://schemas.microsoft.com/office/drawing/2014/main" id="{BC11017A-A8D1-481D-B2A0-C6045593013B}"/>
              </a:ext>
            </a:extLst>
          </p:cNvPr>
          <p:cNvSpPr>
            <a:spLocks noGrp="1"/>
          </p:cNvSpPr>
          <p:nvPr>
            <p:ph type="title"/>
          </p:nvPr>
        </p:nvSpPr>
        <p:spPr/>
        <p:txBody>
          <a:bodyPr/>
          <a:lstStyle/>
          <a:p>
            <a:r>
              <a:rPr lang="en-US" altLang="zh-HK" dirty="0"/>
              <a:t>3.3 </a:t>
            </a:r>
            <a:r>
              <a:rPr lang="en-US" altLang="zh-HK" dirty="0" err="1"/>
              <a:t>Penpot</a:t>
            </a:r>
            <a:r>
              <a:rPr lang="en-US" altLang="zh-HK" dirty="0"/>
              <a:t> Styling Basic </a:t>
            </a:r>
            <a:endParaRPr lang="zh-HK" altLang="en-US" dirty="0"/>
          </a:p>
        </p:txBody>
      </p:sp>
      <p:sp>
        <p:nvSpPr>
          <p:cNvPr id="4" name="文字版面配置區 3">
            <a:extLst>
              <a:ext uri="{FF2B5EF4-FFF2-40B4-BE49-F238E27FC236}">
                <a16:creationId xmlns:a16="http://schemas.microsoft.com/office/drawing/2014/main" id="{BEA7C85C-E75C-4792-8BA9-15008B7E9FA6}"/>
              </a:ext>
            </a:extLst>
          </p:cNvPr>
          <p:cNvSpPr>
            <a:spLocks noGrp="1"/>
          </p:cNvSpPr>
          <p:nvPr>
            <p:ph type="body" sz="quarter" idx="15"/>
          </p:nvPr>
        </p:nvSpPr>
        <p:spPr/>
        <p:txBody>
          <a:bodyPr>
            <a:normAutofit/>
          </a:bodyPr>
          <a:lstStyle/>
          <a:p>
            <a:pPr marL="0" indent="0">
              <a:buNone/>
            </a:pPr>
            <a:r>
              <a:rPr lang="en-US" altLang="zh-HK" b="1" dirty="0"/>
              <a:t>Border radius</a:t>
            </a:r>
          </a:p>
          <a:p>
            <a:pPr marL="0" indent="0">
              <a:buNone/>
            </a:pPr>
            <a:r>
              <a:rPr lang="en-US" altLang="zh-HK" dirty="0"/>
              <a:t>Border radius can be applied to rectangles and images to edit its corners. There’s also the option to edit each corner individually.</a:t>
            </a:r>
            <a:endParaRPr lang="zh-HK" altLang="en-US" dirty="0"/>
          </a:p>
        </p:txBody>
      </p:sp>
      <p:sp>
        <p:nvSpPr>
          <p:cNvPr id="5" name="投影片編號版面配置區 4">
            <a:extLst>
              <a:ext uri="{FF2B5EF4-FFF2-40B4-BE49-F238E27FC236}">
                <a16:creationId xmlns:a16="http://schemas.microsoft.com/office/drawing/2014/main" id="{FE5811BD-1E1C-41BC-8279-DF5A3A2846A7}"/>
              </a:ext>
            </a:extLst>
          </p:cNvPr>
          <p:cNvSpPr>
            <a:spLocks noGrp="1"/>
          </p:cNvSpPr>
          <p:nvPr>
            <p:ph type="sldNum" sz="quarter" idx="18"/>
          </p:nvPr>
        </p:nvSpPr>
        <p:spPr/>
        <p:txBody>
          <a:bodyPr/>
          <a:lstStyle/>
          <a:p>
            <a:fld id="{48F63A3B-78C7-47BE-AE5E-E10140E04643}" type="slidenum">
              <a:rPr lang="en-US" smtClean="0"/>
              <a:pPr/>
              <a:t>29</a:t>
            </a:fld>
            <a:endParaRPr lang="en-US" dirty="0"/>
          </a:p>
        </p:txBody>
      </p:sp>
      <p:sp>
        <p:nvSpPr>
          <p:cNvPr id="6" name="文字方塊 5">
            <a:extLst>
              <a:ext uri="{FF2B5EF4-FFF2-40B4-BE49-F238E27FC236}">
                <a16:creationId xmlns:a16="http://schemas.microsoft.com/office/drawing/2014/main" id="{64403C04-39F5-4EE3-93F4-3F2131AE2BAF}"/>
              </a:ext>
            </a:extLst>
          </p:cNvPr>
          <p:cNvSpPr txBox="1"/>
          <p:nvPr/>
        </p:nvSpPr>
        <p:spPr>
          <a:xfrm>
            <a:off x="4328932" y="4059430"/>
            <a:ext cx="4617878" cy="184666"/>
          </a:xfrm>
          <a:prstGeom prst="rect">
            <a:avLst/>
          </a:prstGeom>
          <a:noFill/>
        </p:spPr>
        <p:txBody>
          <a:bodyPr wrap="square">
            <a:spAutoFit/>
          </a:bodyPr>
          <a:lstStyle/>
          <a:p>
            <a:pPr algn="ctr"/>
            <a:r>
              <a:rPr lang="en-US" altLang="zh-HK" sz="600" i="1" dirty="0">
                <a:solidFill>
                  <a:schemeClr val="bg1"/>
                </a:solidFill>
                <a:latin typeface="Rockwell" panose="02060603020205020403" pitchFamily="18" charset="0"/>
              </a:rPr>
              <a:t>Picture </a:t>
            </a:r>
            <a:r>
              <a:rPr lang="en-US" altLang="zh-HK" sz="600" b="0" i="1" dirty="0">
                <a:solidFill>
                  <a:schemeClr val="bg1"/>
                </a:solidFill>
                <a:effectLst/>
                <a:latin typeface="Rockwell" panose="02060603020205020403" pitchFamily="18" charset="0"/>
              </a:rPr>
              <a:t>© </a:t>
            </a:r>
            <a:r>
              <a:rPr lang="en-US" altLang="zh-HK" sz="600" i="1" dirty="0">
                <a:solidFill>
                  <a:schemeClr val="bg1"/>
                </a:solidFill>
                <a:latin typeface="Rockwell" panose="02060603020205020403" pitchFamily="18" charset="0"/>
              </a:rPr>
              <a:t>https://help.penpot.app/user-guide/</a:t>
            </a:r>
            <a:endParaRPr lang="en-US" altLang="zh-HK" sz="600" b="0" i="1" dirty="0">
              <a:solidFill>
                <a:schemeClr val="bg1"/>
              </a:solidFill>
              <a:effectLst/>
              <a:latin typeface="Rockwell" panose="02060603020205020403" pitchFamily="18" charset="0"/>
            </a:endParaRPr>
          </a:p>
        </p:txBody>
      </p:sp>
    </p:spTree>
    <p:extLst>
      <p:ext uri="{BB962C8B-B14F-4D97-AF65-F5344CB8AC3E}">
        <p14:creationId xmlns:p14="http://schemas.microsoft.com/office/powerpoint/2010/main" val="188261917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2F82D9F1-9EEC-D545-96E3-7D05B350F681}"/>
              </a:ext>
            </a:extLst>
          </p:cNvPr>
          <p:cNvSpPr>
            <a:spLocks noGrp="1"/>
          </p:cNvSpPr>
          <p:nvPr>
            <p:ph type="title"/>
          </p:nvPr>
        </p:nvSpPr>
        <p:spPr/>
        <p:txBody>
          <a:bodyPr>
            <a:normAutofit fontScale="90000"/>
          </a:bodyPr>
          <a:lstStyle/>
          <a:p>
            <a:r>
              <a:rPr kumimoji="1" lang="en-US" altLang="zh-CN" dirty="0"/>
              <a:t>Contents</a:t>
            </a:r>
            <a:endParaRPr kumimoji="1" lang="zh-CN" altLang="en-US" dirty="0"/>
          </a:p>
        </p:txBody>
      </p:sp>
      <p:sp>
        <p:nvSpPr>
          <p:cNvPr id="10" name="Oval 16">
            <a:extLst>
              <a:ext uri="{FF2B5EF4-FFF2-40B4-BE49-F238E27FC236}">
                <a16:creationId xmlns:a16="http://schemas.microsoft.com/office/drawing/2014/main" id="{CAF2194D-7527-9247-AABD-1B73A0FAB056}"/>
              </a:ext>
            </a:extLst>
          </p:cNvPr>
          <p:cNvSpPr/>
          <p:nvPr/>
        </p:nvSpPr>
        <p:spPr>
          <a:xfrm>
            <a:off x="626223" y="1641790"/>
            <a:ext cx="1466933" cy="1474291"/>
          </a:xfrm>
          <a:prstGeom prst="ellipse">
            <a:avLst/>
          </a:prstGeom>
          <a:solidFill>
            <a:schemeClr val="bg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US" altLang="zh-HK" sz="1200" dirty="0">
              <a:solidFill>
                <a:schemeClr val="bg1"/>
              </a:solidFill>
            </a:endParaRPr>
          </a:p>
          <a:p>
            <a:pPr algn="ctr">
              <a:lnSpc>
                <a:spcPct val="150000"/>
              </a:lnSpc>
            </a:pPr>
            <a:endParaRPr lang="en-US" altLang="zh-HK" sz="1200" dirty="0">
              <a:solidFill>
                <a:schemeClr val="bg1"/>
              </a:solidFill>
            </a:endParaRPr>
          </a:p>
          <a:p>
            <a:pPr algn="ctr">
              <a:lnSpc>
                <a:spcPct val="150000"/>
              </a:lnSpc>
            </a:pPr>
            <a:r>
              <a:rPr lang="en-US" altLang="zh-HK" sz="1200" dirty="0">
                <a:solidFill>
                  <a:schemeClr val="bg1"/>
                </a:solidFill>
              </a:rPr>
              <a:t>3.1</a:t>
            </a:r>
          </a:p>
          <a:p>
            <a:pPr algn="ctr">
              <a:lnSpc>
                <a:spcPct val="150000"/>
              </a:lnSpc>
            </a:pPr>
            <a:r>
              <a:rPr lang="en-US" altLang="zh-HK" sz="1200" dirty="0">
                <a:solidFill>
                  <a:schemeClr val="bg1"/>
                </a:solidFill>
              </a:rPr>
              <a:t>Penpot Object Basic</a:t>
            </a:r>
            <a:br>
              <a:rPr lang="en-US" altLang="zh-HK" sz="1200" dirty="0">
                <a:solidFill>
                  <a:schemeClr val="bg1"/>
                </a:solidFill>
              </a:rPr>
            </a:br>
            <a:endParaRPr lang="en-US" altLang="zh-HK" sz="1200" dirty="0">
              <a:solidFill>
                <a:schemeClr val="bg1"/>
              </a:solidFill>
            </a:endParaRPr>
          </a:p>
          <a:p>
            <a:pPr algn="ctr">
              <a:lnSpc>
                <a:spcPct val="150000"/>
              </a:lnSpc>
            </a:pPr>
            <a:r>
              <a:rPr lang="en-US" altLang="zh-HK" sz="1200" dirty="0"/>
              <a:t> </a:t>
            </a:r>
            <a:endParaRPr lang="zh-HK" altLang="en-US" sz="1200" dirty="0"/>
          </a:p>
        </p:txBody>
      </p:sp>
      <p:sp>
        <p:nvSpPr>
          <p:cNvPr id="5" name="Oval 16">
            <a:extLst>
              <a:ext uri="{FF2B5EF4-FFF2-40B4-BE49-F238E27FC236}">
                <a16:creationId xmlns:a16="http://schemas.microsoft.com/office/drawing/2014/main" id="{9BFC486A-346A-EB48-B766-19C5978CEBC0}"/>
              </a:ext>
            </a:extLst>
          </p:cNvPr>
          <p:cNvSpPr/>
          <p:nvPr/>
        </p:nvSpPr>
        <p:spPr>
          <a:xfrm>
            <a:off x="1633800" y="3095327"/>
            <a:ext cx="1466933" cy="1474291"/>
          </a:xfrm>
          <a:prstGeom prst="ellipse">
            <a:avLst/>
          </a:prstGeom>
          <a:solidFill>
            <a:schemeClr val="bg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altLang="zh-HK" sz="1200" dirty="0">
                <a:solidFill>
                  <a:schemeClr val="bg1"/>
                </a:solidFill>
              </a:rPr>
              <a:t> </a:t>
            </a:r>
          </a:p>
          <a:p>
            <a:pPr algn="ctr">
              <a:lnSpc>
                <a:spcPct val="150000"/>
              </a:lnSpc>
            </a:pPr>
            <a:r>
              <a:rPr lang="en-US" altLang="zh-HK" sz="1200" dirty="0">
                <a:solidFill>
                  <a:schemeClr val="bg1"/>
                </a:solidFill>
              </a:rPr>
              <a:t>3.2</a:t>
            </a:r>
          </a:p>
          <a:p>
            <a:pPr algn="ctr">
              <a:lnSpc>
                <a:spcPct val="150000"/>
              </a:lnSpc>
            </a:pPr>
            <a:r>
              <a:rPr lang="en-US" altLang="zh-HK" sz="1200" dirty="0">
                <a:solidFill>
                  <a:schemeClr val="bg1"/>
                </a:solidFill>
              </a:rPr>
              <a:t>Penpot Grids Basic</a:t>
            </a:r>
          </a:p>
          <a:p>
            <a:pPr algn="ctr">
              <a:lnSpc>
                <a:spcPct val="150000"/>
              </a:lnSpc>
            </a:pPr>
            <a:r>
              <a:rPr lang="en-US" altLang="zh-HK" sz="1200" dirty="0">
                <a:solidFill>
                  <a:schemeClr val="bg1"/>
                </a:solidFill>
              </a:rPr>
              <a:t> </a:t>
            </a:r>
          </a:p>
        </p:txBody>
      </p:sp>
      <p:sp>
        <p:nvSpPr>
          <p:cNvPr id="6" name="Oval 16">
            <a:extLst>
              <a:ext uri="{FF2B5EF4-FFF2-40B4-BE49-F238E27FC236}">
                <a16:creationId xmlns:a16="http://schemas.microsoft.com/office/drawing/2014/main" id="{B73F94C0-C289-A246-B26E-526FF6EAB6AF}"/>
              </a:ext>
            </a:extLst>
          </p:cNvPr>
          <p:cNvSpPr/>
          <p:nvPr/>
        </p:nvSpPr>
        <p:spPr>
          <a:xfrm>
            <a:off x="3015527" y="1621037"/>
            <a:ext cx="1466933" cy="1474290"/>
          </a:xfrm>
          <a:prstGeom prst="ellipse">
            <a:avLst/>
          </a:prstGeom>
          <a:solidFill>
            <a:schemeClr val="bg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US" altLang="zh-HK" sz="1200" dirty="0">
              <a:solidFill>
                <a:schemeClr val="bg1"/>
              </a:solidFill>
            </a:endParaRPr>
          </a:p>
          <a:p>
            <a:pPr algn="ctr">
              <a:lnSpc>
                <a:spcPct val="150000"/>
              </a:lnSpc>
            </a:pPr>
            <a:r>
              <a:rPr lang="en-US" altLang="zh-HK" sz="1200" dirty="0">
                <a:solidFill>
                  <a:schemeClr val="bg1"/>
                </a:solidFill>
              </a:rPr>
              <a:t>3.3</a:t>
            </a:r>
          </a:p>
          <a:p>
            <a:pPr algn="ctr">
              <a:lnSpc>
                <a:spcPct val="150000"/>
              </a:lnSpc>
            </a:pPr>
            <a:r>
              <a:rPr lang="en-US" altLang="zh-HK" sz="1200" dirty="0">
                <a:solidFill>
                  <a:schemeClr val="bg1"/>
                </a:solidFill>
              </a:rPr>
              <a:t>Penpot Styling Basic </a:t>
            </a:r>
          </a:p>
          <a:p>
            <a:pPr algn="ctr">
              <a:lnSpc>
                <a:spcPct val="150000"/>
              </a:lnSpc>
            </a:pPr>
            <a:r>
              <a:rPr lang="en-US" altLang="zh-HK" sz="1200" dirty="0"/>
              <a:t> </a:t>
            </a:r>
            <a:endParaRPr lang="zh-HK" altLang="en-US" sz="1200" dirty="0"/>
          </a:p>
        </p:txBody>
      </p:sp>
      <p:sp>
        <p:nvSpPr>
          <p:cNvPr id="7" name="Oval 16">
            <a:extLst>
              <a:ext uri="{FF2B5EF4-FFF2-40B4-BE49-F238E27FC236}">
                <a16:creationId xmlns:a16="http://schemas.microsoft.com/office/drawing/2014/main" id="{FE6B78AF-615C-2E4C-BFEF-9732C8271B01}"/>
              </a:ext>
            </a:extLst>
          </p:cNvPr>
          <p:cNvSpPr/>
          <p:nvPr/>
        </p:nvSpPr>
        <p:spPr>
          <a:xfrm>
            <a:off x="4312494" y="3095327"/>
            <a:ext cx="1466932" cy="1474290"/>
          </a:xfrm>
          <a:prstGeom prst="ellipse">
            <a:avLst/>
          </a:prstGeom>
          <a:solidFill>
            <a:schemeClr val="bg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US" altLang="zh-HK" sz="1200" dirty="0">
              <a:solidFill>
                <a:schemeClr val="bg1"/>
              </a:solidFill>
            </a:endParaRPr>
          </a:p>
          <a:p>
            <a:pPr algn="ctr">
              <a:lnSpc>
                <a:spcPct val="150000"/>
              </a:lnSpc>
            </a:pPr>
            <a:r>
              <a:rPr lang="en-US" altLang="zh-HK" sz="1200" dirty="0">
                <a:solidFill>
                  <a:schemeClr val="bg1"/>
                </a:solidFill>
              </a:rPr>
              <a:t>3.4</a:t>
            </a:r>
          </a:p>
          <a:p>
            <a:pPr algn="ctr">
              <a:lnSpc>
                <a:spcPct val="150000"/>
              </a:lnSpc>
            </a:pPr>
            <a:r>
              <a:rPr lang="en-US" altLang="zh-HK" sz="1200" dirty="0">
                <a:solidFill>
                  <a:schemeClr val="bg1"/>
                </a:solidFill>
              </a:rPr>
              <a:t>Penpot Color Setting</a:t>
            </a:r>
          </a:p>
          <a:p>
            <a:pPr algn="ctr">
              <a:lnSpc>
                <a:spcPct val="150000"/>
              </a:lnSpc>
            </a:pPr>
            <a:r>
              <a:rPr lang="en-US" altLang="zh-HK" sz="1200" dirty="0">
                <a:solidFill>
                  <a:schemeClr val="bg1"/>
                </a:solidFill>
              </a:rPr>
              <a:t> </a:t>
            </a:r>
          </a:p>
        </p:txBody>
      </p:sp>
      <p:sp>
        <p:nvSpPr>
          <p:cNvPr id="8" name="Oval 16">
            <a:extLst>
              <a:ext uri="{FF2B5EF4-FFF2-40B4-BE49-F238E27FC236}">
                <a16:creationId xmlns:a16="http://schemas.microsoft.com/office/drawing/2014/main" id="{85D2E6EA-34C6-4F99-A1FE-F11A3B03C4C7}"/>
              </a:ext>
            </a:extLst>
          </p:cNvPr>
          <p:cNvSpPr/>
          <p:nvPr/>
        </p:nvSpPr>
        <p:spPr>
          <a:xfrm>
            <a:off x="5635579" y="1621037"/>
            <a:ext cx="1466932" cy="1474290"/>
          </a:xfrm>
          <a:prstGeom prst="ellipse">
            <a:avLst/>
          </a:prstGeom>
          <a:solidFill>
            <a:schemeClr val="bg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altLang="zh-HK" sz="1200" dirty="0">
                <a:solidFill>
                  <a:schemeClr val="bg1"/>
                </a:solidFill>
              </a:rPr>
              <a:t>3.5</a:t>
            </a:r>
          </a:p>
          <a:p>
            <a:pPr algn="ctr">
              <a:lnSpc>
                <a:spcPct val="150000"/>
              </a:lnSpc>
            </a:pPr>
            <a:r>
              <a:rPr lang="en-US" altLang="zh-HK" sz="1050" dirty="0">
                <a:solidFill>
                  <a:schemeClr val="bg1"/>
                </a:solidFill>
              </a:rPr>
              <a:t>Penpot Exporting Objects </a:t>
            </a:r>
          </a:p>
        </p:txBody>
      </p:sp>
    </p:spTree>
    <p:extLst>
      <p:ext uri="{BB962C8B-B14F-4D97-AF65-F5344CB8AC3E}">
        <p14:creationId xmlns:p14="http://schemas.microsoft.com/office/powerpoint/2010/main" val="144816219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E17B10DE-8592-4E00-BFD3-572FBB78F35E}"/>
              </a:ext>
            </a:extLst>
          </p:cNvPr>
          <p:cNvSpPr>
            <a:spLocks noGrp="1"/>
          </p:cNvSpPr>
          <p:nvPr>
            <p:ph type="title"/>
          </p:nvPr>
        </p:nvSpPr>
        <p:spPr/>
        <p:txBody>
          <a:bodyPr/>
          <a:lstStyle/>
          <a:p>
            <a:r>
              <a:rPr lang="en-US" altLang="zh-HK" dirty="0"/>
              <a:t>3.3 </a:t>
            </a:r>
            <a:r>
              <a:rPr lang="en-US" altLang="zh-HK" dirty="0" err="1"/>
              <a:t>Penpot</a:t>
            </a:r>
            <a:r>
              <a:rPr lang="en-US" altLang="zh-HK" dirty="0"/>
              <a:t> Styling Basic </a:t>
            </a:r>
            <a:endParaRPr lang="zh-HK" altLang="en-US" dirty="0"/>
          </a:p>
        </p:txBody>
      </p:sp>
      <p:sp>
        <p:nvSpPr>
          <p:cNvPr id="4" name="文字版面配置區 3">
            <a:extLst>
              <a:ext uri="{FF2B5EF4-FFF2-40B4-BE49-F238E27FC236}">
                <a16:creationId xmlns:a16="http://schemas.microsoft.com/office/drawing/2014/main" id="{8C916146-BC09-41FA-8D37-14B4B0DCCD3D}"/>
              </a:ext>
            </a:extLst>
          </p:cNvPr>
          <p:cNvSpPr>
            <a:spLocks noGrp="1"/>
          </p:cNvSpPr>
          <p:nvPr>
            <p:ph type="body" sz="quarter" idx="15"/>
          </p:nvPr>
        </p:nvSpPr>
        <p:spPr/>
        <p:txBody>
          <a:bodyPr/>
          <a:lstStyle/>
          <a:p>
            <a:r>
              <a:rPr lang="en-US" altLang="zh-HK" dirty="0"/>
              <a:t>You can be adding shadows from the shadow button. </a:t>
            </a:r>
          </a:p>
          <a:p>
            <a:pPr marL="0" indent="0">
              <a:buNone/>
            </a:pPr>
            <a:r>
              <a:rPr lang="en-US" altLang="zh-HK" dirty="0"/>
              <a:t>There have two types of shadows:</a:t>
            </a:r>
          </a:p>
          <a:p>
            <a:r>
              <a:rPr lang="en-US" altLang="zh-HK" dirty="0"/>
              <a:t>Drop Shadow</a:t>
            </a:r>
          </a:p>
          <a:p>
            <a:r>
              <a:rPr lang="en-US" altLang="zh-HK" dirty="0"/>
              <a:t>Inner Shadow</a:t>
            </a:r>
            <a:endParaRPr lang="zh-HK" altLang="en-US" dirty="0"/>
          </a:p>
        </p:txBody>
      </p:sp>
      <p:sp>
        <p:nvSpPr>
          <p:cNvPr id="5" name="投影片編號版面配置區 4">
            <a:extLst>
              <a:ext uri="{FF2B5EF4-FFF2-40B4-BE49-F238E27FC236}">
                <a16:creationId xmlns:a16="http://schemas.microsoft.com/office/drawing/2014/main" id="{B8B127B9-9BEA-4B61-94A4-BE505E668499}"/>
              </a:ext>
            </a:extLst>
          </p:cNvPr>
          <p:cNvSpPr>
            <a:spLocks noGrp="1"/>
          </p:cNvSpPr>
          <p:nvPr>
            <p:ph type="sldNum" sz="quarter" idx="18"/>
          </p:nvPr>
        </p:nvSpPr>
        <p:spPr/>
        <p:txBody>
          <a:bodyPr/>
          <a:lstStyle/>
          <a:p>
            <a:fld id="{48F63A3B-78C7-47BE-AE5E-E10140E04643}" type="slidenum">
              <a:rPr lang="en-US" smtClean="0"/>
              <a:pPr/>
              <a:t>30</a:t>
            </a:fld>
            <a:endParaRPr lang="en-US" dirty="0"/>
          </a:p>
        </p:txBody>
      </p:sp>
      <p:pic>
        <p:nvPicPr>
          <p:cNvPr id="7" name="圖片 6">
            <a:extLst>
              <a:ext uri="{FF2B5EF4-FFF2-40B4-BE49-F238E27FC236}">
                <a16:creationId xmlns:a16="http://schemas.microsoft.com/office/drawing/2014/main" id="{026CF97A-F690-44EA-AD33-5CCB573D9F64}"/>
              </a:ext>
            </a:extLst>
          </p:cNvPr>
          <p:cNvPicPr>
            <a:picLocks noChangeAspect="1"/>
          </p:cNvPicPr>
          <p:nvPr/>
        </p:nvPicPr>
        <p:blipFill>
          <a:blip r:embed="rId2"/>
          <a:stretch>
            <a:fillRect/>
          </a:stretch>
        </p:blipFill>
        <p:spPr>
          <a:xfrm>
            <a:off x="5958060" y="2638663"/>
            <a:ext cx="2179378" cy="2081139"/>
          </a:xfrm>
          <a:prstGeom prst="rect">
            <a:avLst/>
          </a:prstGeom>
        </p:spPr>
      </p:pic>
      <p:pic>
        <p:nvPicPr>
          <p:cNvPr id="9" name="圖片 8">
            <a:extLst>
              <a:ext uri="{FF2B5EF4-FFF2-40B4-BE49-F238E27FC236}">
                <a16:creationId xmlns:a16="http://schemas.microsoft.com/office/drawing/2014/main" id="{DD7F02A1-CFD8-422F-9479-9C9877ED36E3}"/>
              </a:ext>
            </a:extLst>
          </p:cNvPr>
          <p:cNvPicPr>
            <a:picLocks noChangeAspect="1"/>
          </p:cNvPicPr>
          <p:nvPr/>
        </p:nvPicPr>
        <p:blipFill>
          <a:blip r:embed="rId3"/>
          <a:stretch>
            <a:fillRect/>
          </a:stretch>
        </p:blipFill>
        <p:spPr>
          <a:xfrm>
            <a:off x="6630863" y="1447686"/>
            <a:ext cx="1406872" cy="1143516"/>
          </a:xfrm>
          <a:prstGeom prst="rect">
            <a:avLst/>
          </a:prstGeom>
        </p:spPr>
      </p:pic>
      <p:pic>
        <p:nvPicPr>
          <p:cNvPr id="11" name="圖片 10">
            <a:extLst>
              <a:ext uri="{FF2B5EF4-FFF2-40B4-BE49-F238E27FC236}">
                <a16:creationId xmlns:a16="http://schemas.microsoft.com/office/drawing/2014/main" id="{AF1C1194-C848-4135-9940-C4BB7DB39AE0}"/>
              </a:ext>
            </a:extLst>
          </p:cNvPr>
          <p:cNvPicPr>
            <a:picLocks noChangeAspect="1"/>
          </p:cNvPicPr>
          <p:nvPr/>
        </p:nvPicPr>
        <p:blipFill>
          <a:blip r:embed="rId4"/>
          <a:stretch>
            <a:fillRect/>
          </a:stretch>
        </p:blipFill>
        <p:spPr>
          <a:xfrm>
            <a:off x="4285722" y="1629467"/>
            <a:ext cx="1976515" cy="738066"/>
          </a:xfrm>
          <a:prstGeom prst="rect">
            <a:avLst/>
          </a:prstGeom>
        </p:spPr>
      </p:pic>
      <p:pic>
        <p:nvPicPr>
          <p:cNvPr id="13" name="圖片 12">
            <a:extLst>
              <a:ext uri="{FF2B5EF4-FFF2-40B4-BE49-F238E27FC236}">
                <a16:creationId xmlns:a16="http://schemas.microsoft.com/office/drawing/2014/main" id="{CCFD8064-BCD2-411F-A54E-BEC94E1862B9}"/>
              </a:ext>
            </a:extLst>
          </p:cNvPr>
          <p:cNvPicPr>
            <a:picLocks noChangeAspect="1"/>
          </p:cNvPicPr>
          <p:nvPr/>
        </p:nvPicPr>
        <p:blipFill>
          <a:blip r:embed="rId5"/>
          <a:stretch>
            <a:fillRect/>
          </a:stretch>
        </p:blipFill>
        <p:spPr>
          <a:xfrm>
            <a:off x="3598594" y="2638662"/>
            <a:ext cx="1887964" cy="2081139"/>
          </a:xfrm>
          <a:prstGeom prst="rect">
            <a:avLst/>
          </a:prstGeom>
        </p:spPr>
      </p:pic>
      <p:sp>
        <p:nvSpPr>
          <p:cNvPr id="14" name="箭號: 向右 13">
            <a:extLst>
              <a:ext uri="{FF2B5EF4-FFF2-40B4-BE49-F238E27FC236}">
                <a16:creationId xmlns:a16="http://schemas.microsoft.com/office/drawing/2014/main" id="{E795330F-C9F7-41B1-A7C9-BE52D3AB5011}"/>
              </a:ext>
            </a:extLst>
          </p:cNvPr>
          <p:cNvSpPr/>
          <p:nvPr/>
        </p:nvSpPr>
        <p:spPr>
          <a:xfrm>
            <a:off x="5429670" y="3631771"/>
            <a:ext cx="528390" cy="225161"/>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ln>
                <a:solidFill>
                  <a:srgbClr val="FF0000"/>
                </a:solidFill>
              </a:ln>
              <a:solidFill>
                <a:srgbClr val="FF0000"/>
              </a:solidFill>
            </a:endParaRPr>
          </a:p>
        </p:txBody>
      </p:sp>
      <p:sp>
        <p:nvSpPr>
          <p:cNvPr id="10" name="文字方塊 9">
            <a:extLst>
              <a:ext uri="{FF2B5EF4-FFF2-40B4-BE49-F238E27FC236}">
                <a16:creationId xmlns:a16="http://schemas.microsoft.com/office/drawing/2014/main" id="{67A6F854-1E09-4842-BFA6-904A3D1B7CE5}"/>
              </a:ext>
            </a:extLst>
          </p:cNvPr>
          <p:cNvSpPr txBox="1"/>
          <p:nvPr/>
        </p:nvSpPr>
        <p:spPr>
          <a:xfrm>
            <a:off x="4362384" y="4719519"/>
            <a:ext cx="4617878" cy="184666"/>
          </a:xfrm>
          <a:prstGeom prst="rect">
            <a:avLst/>
          </a:prstGeom>
          <a:noFill/>
        </p:spPr>
        <p:txBody>
          <a:bodyPr wrap="square">
            <a:spAutoFit/>
          </a:bodyPr>
          <a:lstStyle/>
          <a:p>
            <a:pPr algn="ctr"/>
            <a:r>
              <a:rPr lang="en-US" altLang="zh-HK" sz="600" i="1" dirty="0">
                <a:solidFill>
                  <a:schemeClr val="bg1"/>
                </a:solidFill>
                <a:latin typeface="Rockwell" panose="02060603020205020403" pitchFamily="18" charset="0"/>
              </a:rPr>
              <a:t>Picture </a:t>
            </a:r>
            <a:r>
              <a:rPr lang="en-US" altLang="zh-HK" sz="600" b="0" i="1" dirty="0">
                <a:solidFill>
                  <a:schemeClr val="bg1"/>
                </a:solidFill>
                <a:effectLst/>
                <a:latin typeface="Rockwell" panose="02060603020205020403" pitchFamily="18" charset="0"/>
              </a:rPr>
              <a:t>© </a:t>
            </a:r>
            <a:r>
              <a:rPr lang="en-US" altLang="zh-HK" sz="600" i="1" dirty="0">
                <a:solidFill>
                  <a:schemeClr val="bg1"/>
                </a:solidFill>
                <a:latin typeface="Rockwell" panose="02060603020205020403" pitchFamily="18" charset="0"/>
              </a:rPr>
              <a:t>https://help.penpot.app/user-guide/</a:t>
            </a:r>
            <a:endParaRPr lang="en-US" altLang="zh-HK" sz="600" b="0" i="1" dirty="0">
              <a:solidFill>
                <a:schemeClr val="bg1"/>
              </a:solidFill>
              <a:effectLst/>
              <a:latin typeface="Rockwell" panose="02060603020205020403" pitchFamily="18" charset="0"/>
            </a:endParaRPr>
          </a:p>
        </p:txBody>
      </p:sp>
    </p:spTree>
    <p:extLst>
      <p:ext uri="{BB962C8B-B14F-4D97-AF65-F5344CB8AC3E}">
        <p14:creationId xmlns:p14="http://schemas.microsoft.com/office/powerpoint/2010/main" val="204924229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E17B10DE-8592-4E00-BFD3-572FBB78F35E}"/>
              </a:ext>
            </a:extLst>
          </p:cNvPr>
          <p:cNvSpPr>
            <a:spLocks noGrp="1"/>
          </p:cNvSpPr>
          <p:nvPr>
            <p:ph type="title"/>
          </p:nvPr>
        </p:nvSpPr>
        <p:spPr/>
        <p:txBody>
          <a:bodyPr/>
          <a:lstStyle/>
          <a:p>
            <a:r>
              <a:rPr lang="en-US" altLang="zh-HK" dirty="0"/>
              <a:t>3.3 </a:t>
            </a:r>
            <a:r>
              <a:rPr lang="en-US" altLang="zh-HK" dirty="0" err="1"/>
              <a:t>Penpot</a:t>
            </a:r>
            <a:r>
              <a:rPr lang="en-US" altLang="zh-HK" dirty="0"/>
              <a:t> Styling Basic </a:t>
            </a:r>
            <a:endParaRPr lang="zh-HK" altLang="en-US" dirty="0"/>
          </a:p>
        </p:txBody>
      </p:sp>
      <p:sp>
        <p:nvSpPr>
          <p:cNvPr id="4" name="文字版面配置區 3">
            <a:extLst>
              <a:ext uri="{FF2B5EF4-FFF2-40B4-BE49-F238E27FC236}">
                <a16:creationId xmlns:a16="http://schemas.microsoft.com/office/drawing/2014/main" id="{8C916146-BC09-41FA-8D37-14B4B0DCCD3D}"/>
              </a:ext>
            </a:extLst>
          </p:cNvPr>
          <p:cNvSpPr>
            <a:spLocks noGrp="1"/>
          </p:cNvSpPr>
          <p:nvPr>
            <p:ph type="body" sz="quarter" idx="15"/>
          </p:nvPr>
        </p:nvSpPr>
        <p:spPr/>
        <p:txBody>
          <a:bodyPr/>
          <a:lstStyle/>
          <a:p>
            <a:pPr marL="0" indent="0">
              <a:buNone/>
            </a:pPr>
            <a:r>
              <a:rPr lang="en-US" altLang="zh-HK" b="1" dirty="0"/>
              <a:t>Blur</a:t>
            </a:r>
          </a:p>
          <a:p>
            <a:r>
              <a:rPr lang="en-US" altLang="zh-HK" dirty="0"/>
              <a:t>You can set a blur for each and every object at Penpot.</a:t>
            </a:r>
          </a:p>
          <a:p>
            <a:endParaRPr lang="en-US" altLang="zh-HK" dirty="0"/>
          </a:p>
          <a:p>
            <a:r>
              <a:rPr lang="en-US" altLang="zh-HK" dirty="0"/>
              <a:t>editing the px to change the blues values.</a:t>
            </a:r>
            <a:endParaRPr lang="zh-HK" altLang="en-US" dirty="0"/>
          </a:p>
        </p:txBody>
      </p:sp>
      <p:sp>
        <p:nvSpPr>
          <p:cNvPr id="5" name="投影片編號版面配置區 4">
            <a:extLst>
              <a:ext uri="{FF2B5EF4-FFF2-40B4-BE49-F238E27FC236}">
                <a16:creationId xmlns:a16="http://schemas.microsoft.com/office/drawing/2014/main" id="{B8B127B9-9BEA-4B61-94A4-BE505E668499}"/>
              </a:ext>
            </a:extLst>
          </p:cNvPr>
          <p:cNvSpPr>
            <a:spLocks noGrp="1"/>
          </p:cNvSpPr>
          <p:nvPr>
            <p:ph type="sldNum" sz="quarter" idx="18"/>
          </p:nvPr>
        </p:nvSpPr>
        <p:spPr/>
        <p:txBody>
          <a:bodyPr/>
          <a:lstStyle/>
          <a:p>
            <a:fld id="{48F63A3B-78C7-47BE-AE5E-E10140E04643}" type="slidenum">
              <a:rPr lang="en-US" smtClean="0"/>
              <a:pPr/>
              <a:t>31</a:t>
            </a:fld>
            <a:endParaRPr lang="en-US" dirty="0"/>
          </a:p>
        </p:txBody>
      </p:sp>
      <p:pic>
        <p:nvPicPr>
          <p:cNvPr id="6" name="圖片 5">
            <a:extLst>
              <a:ext uri="{FF2B5EF4-FFF2-40B4-BE49-F238E27FC236}">
                <a16:creationId xmlns:a16="http://schemas.microsoft.com/office/drawing/2014/main" id="{8B567A12-7E0B-43D1-A37A-80C659015D5A}"/>
              </a:ext>
            </a:extLst>
          </p:cNvPr>
          <p:cNvPicPr>
            <a:picLocks noChangeAspect="1"/>
          </p:cNvPicPr>
          <p:nvPr/>
        </p:nvPicPr>
        <p:blipFill>
          <a:blip r:embed="rId2"/>
          <a:stretch>
            <a:fillRect/>
          </a:stretch>
        </p:blipFill>
        <p:spPr>
          <a:xfrm>
            <a:off x="6723216" y="3122405"/>
            <a:ext cx="1715440" cy="1505742"/>
          </a:xfrm>
          <a:prstGeom prst="rect">
            <a:avLst/>
          </a:prstGeom>
        </p:spPr>
      </p:pic>
      <p:pic>
        <p:nvPicPr>
          <p:cNvPr id="10" name="圖片 9">
            <a:extLst>
              <a:ext uri="{FF2B5EF4-FFF2-40B4-BE49-F238E27FC236}">
                <a16:creationId xmlns:a16="http://schemas.microsoft.com/office/drawing/2014/main" id="{82E19811-2894-4BD9-8216-0CE167EBA731}"/>
              </a:ext>
            </a:extLst>
          </p:cNvPr>
          <p:cNvPicPr>
            <a:picLocks noChangeAspect="1"/>
          </p:cNvPicPr>
          <p:nvPr/>
        </p:nvPicPr>
        <p:blipFill>
          <a:blip r:embed="rId3"/>
          <a:stretch>
            <a:fillRect/>
          </a:stretch>
        </p:blipFill>
        <p:spPr>
          <a:xfrm>
            <a:off x="4517203" y="3122405"/>
            <a:ext cx="1689583" cy="1505742"/>
          </a:xfrm>
          <a:prstGeom prst="rect">
            <a:avLst/>
          </a:prstGeom>
        </p:spPr>
      </p:pic>
      <p:pic>
        <p:nvPicPr>
          <p:cNvPr id="15" name="圖片 14">
            <a:extLst>
              <a:ext uri="{FF2B5EF4-FFF2-40B4-BE49-F238E27FC236}">
                <a16:creationId xmlns:a16="http://schemas.microsoft.com/office/drawing/2014/main" id="{A33B84D6-001B-4ADC-A7DB-69B2BACE5522}"/>
              </a:ext>
            </a:extLst>
          </p:cNvPr>
          <p:cNvPicPr>
            <a:picLocks noChangeAspect="1"/>
          </p:cNvPicPr>
          <p:nvPr/>
        </p:nvPicPr>
        <p:blipFill>
          <a:blip r:embed="rId4"/>
          <a:stretch>
            <a:fillRect/>
          </a:stretch>
        </p:blipFill>
        <p:spPr>
          <a:xfrm>
            <a:off x="4571020" y="2328971"/>
            <a:ext cx="1581951" cy="591193"/>
          </a:xfrm>
          <a:prstGeom prst="rect">
            <a:avLst/>
          </a:prstGeom>
        </p:spPr>
      </p:pic>
      <p:pic>
        <p:nvPicPr>
          <p:cNvPr id="17" name="圖片 16" descr="一張含有 文字 的圖片&#10;&#10;自動產生的描述">
            <a:extLst>
              <a:ext uri="{FF2B5EF4-FFF2-40B4-BE49-F238E27FC236}">
                <a16:creationId xmlns:a16="http://schemas.microsoft.com/office/drawing/2014/main" id="{DCD56907-F0F8-4804-AE5C-5F1E02914DD6}"/>
              </a:ext>
            </a:extLst>
          </p:cNvPr>
          <p:cNvPicPr>
            <a:picLocks noChangeAspect="1"/>
          </p:cNvPicPr>
          <p:nvPr/>
        </p:nvPicPr>
        <p:blipFill>
          <a:blip r:embed="rId5"/>
          <a:stretch>
            <a:fillRect/>
          </a:stretch>
        </p:blipFill>
        <p:spPr>
          <a:xfrm>
            <a:off x="4574287" y="1540875"/>
            <a:ext cx="2232424" cy="497705"/>
          </a:xfrm>
          <a:prstGeom prst="rect">
            <a:avLst/>
          </a:prstGeom>
        </p:spPr>
      </p:pic>
      <p:pic>
        <p:nvPicPr>
          <p:cNvPr id="19" name="圖片 18">
            <a:extLst>
              <a:ext uri="{FF2B5EF4-FFF2-40B4-BE49-F238E27FC236}">
                <a16:creationId xmlns:a16="http://schemas.microsoft.com/office/drawing/2014/main" id="{037A900C-2AC9-4BF1-8296-2D1A08932D9A}"/>
              </a:ext>
            </a:extLst>
          </p:cNvPr>
          <p:cNvPicPr>
            <a:picLocks noChangeAspect="1"/>
          </p:cNvPicPr>
          <p:nvPr/>
        </p:nvPicPr>
        <p:blipFill>
          <a:blip r:embed="rId6"/>
          <a:stretch>
            <a:fillRect/>
          </a:stretch>
        </p:blipFill>
        <p:spPr>
          <a:xfrm>
            <a:off x="6590317" y="2326732"/>
            <a:ext cx="1848339" cy="595673"/>
          </a:xfrm>
          <a:prstGeom prst="rect">
            <a:avLst/>
          </a:prstGeom>
        </p:spPr>
      </p:pic>
      <p:sp>
        <p:nvSpPr>
          <p:cNvPr id="20" name="箭號: 向下 19">
            <a:extLst>
              <a:ext uri="{FF2B5EF4-FFF2-40B4-BE49-F238E27FC236}">
                <a16:creationId xmlns:a16="http://schemas.microsoft.com/office/drawing/2014/main" id="{AF620146-F2CE-4F41-B261-0753E05CCA7F}"/>
              </a:ext>
            </a:extLst>
          </p:cNvPr>
          <p:cNvSpPr/>
          <p:nvPr/>
        </p:nvSpPr>
        <p:spPr>
          <a:xfrm>
            <a:off x="5277646" y="2952025"/>
            <a:ext cx="168700" cy="205661"/>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21" name="箭號: 向下 20">
            <a:extLst>
              <a:ext uri="{FF2B5EF4-FFF2-40B4-BE49-F238E27FC236}">
                <a16:creationId xmlns:a16="http://schemas.microsoft.com/office/drawing/2014/main" id="{011BF8EB-A108-4CE8-9305-13D42D197D3E}"/>
              </a:ext>
            </a:extLst>
          </p:cNvPr>
          <p:cNvSpPr/>
          <p:nvPr/>
        </p:nvSpPr>
        <p:spPr>
          <a:xfrm>
            <a:off x="7520773" y="2950017"/>
            <a:ext cx="168700" cy="205661"/>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12" name="文字方塊 11">
            <a:extLst>
              <a:ext uri="{FF2B5EF4-FFF2-40B4-BE49-F238E27FC236}">
                <a16:creationId xmlns:a16="http://schemas.microsoft.com/office/drawing/2014/main" id="{B03C3227-4D1E-45B5-B635-86E15B4694CC}"/>
              </a:ext>
            </a:extLst>
          </p:cNvPr>
          <p:cNvSpPr txBox="1"/>
          <p:nvPr/>
        </p:nvSpPr>
        <p:spPr>
          <a:xfrm>
            <a:off x="4238987" y="4643481"/>
            <a:ext cx="4617878" cy="184666"/>
          </a:xfrm>
          <a:prstGeom prst="rect">
            <a:avLst/>
          </a:prstGeom>
          <a:noFill/>
        </p:spPr>
        <p:txBody>
          <a:bodyPr wrap="square">
            <a:spAutoFit/>
          </a:bodyPr>
          <a:lstStyle/>
          <a:p>
            <a:pPr algn="ctr"/>
            <a:r>
              <a:rPr lang="en-US" altLang="zh-HK" sz="600" i="1" dirty="0">
                <a:solidFill>
                  <a:schemeClr val="bg1"/>
                </a:solidFill>
                <a:latin typeface="Rockwell" panose="02060603020205020403" pitchFamily="18" charset="0"/>
              </a:rPr>
              <a:t>Picture </a:t>
            </a:r>
            <a:r>
              <a:rPr lang="en-US" altLang="zh-HK" sz="600" b="0" i="1" dirty="0">
                <a:solidFill>
                  <a:schemeClr val="bg1"/>
                </a:solidFill>
                <a:effectLst/>
                <a:latin typeface="Rockwell" panose="02060603020205020403" pitchFamily="18" charset="0"/>
              </a:rPr>
              <a:t>© </a:t>
            </a:r>
            <a:r>
              <a:rPr lang="en-US" altLang="zh-HK" sz="600" i="1" dirty="0">
                <a:solidFill>
                  <a:schemeClr val="bg1"/>
                </a:solidFill>
                <a:latin typeface="Rockwell" panose="02060603020205020403" pitchFamily="18" charset="0"/>
              </a:rPr>
              <a:t>https://help.penpot.app/user-guide/</a:t>
            </a:r>
            <a:endParaRPr lang="en-US" altLang="zh-HK" sz="600" b="0" i="1" dirty="0">
              <a:solidFill>
                <a:schemeClr val="bg1"/>
              </a:solidFill>
              <a:effectLst/>
              <a:latin typeface="Rockwell" panose="02060603020205020403" pitchFamily="18" charset="0"/>
            </a:endParaRPr>
          </a:p>
        </p:txBody>
      </p:sp>
    </p:spTree>
    <p:extLst>
      <p:ext uri="{BB962C8B-B14F-4D97-AF65-F5344CB8AC3E}">
        <p14:creationId xmlns:p14="http://schemas.microsoft.com/office/powerpoint/2010/main" val="105657755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5">
            <a:extLst>
              <a:ext uri="{FF2B5EF4-FFF2-40B4-BE49-F238E27FC236}">
                <a16:creationId xmlns:a16="http://schemas.microsoft.com/office/drawing/2014/main" id="{D491C5C1-B74A-4885-A4EB-A774FA6ED595}"/>
              </a:ext>
            </a:extLst>
          </p:cNvPr>
          <p:cNvSpPr>
            <a:spLocks noGrp="1"/>
          </p:cNvSpPr>
          <p:nvPr>
            <p:ph type="title"/>
          </p:nvPr>
        </p:nvSpPr>
        <p:spPr>
          <a:xfrm>
            <a:off x="1915024" y="2263893"/>
            <a:ext cx="4387692" cy="960718"/>
          </a:xfrm>
        </p:spPr>
        <p:txBody>
          <a:bodyPr>
            <a:normAutofit/>
          </a:bodyPr>
          <a:lstStyle/>
          <a:p>
            <a:r>
              <a:rPr lang="en-US" altLang="zh-HK" dirty="0"/>
              <a:t>Penpot Color Setting</a:t>
            </a:r>
            <a:endParaRPr lang="zh-HK" altLang="en-US" dirty="0"/>
          </a:p>
        </p:txBody>
      </p:sp>
      <p:sp>
        <p:nvSpPr>
          <p:cNvPr id="7" name="文字版面配置區 6">
            <a:extLst>
              <a:ext uri="{FF2B5EF4-FFF2-40B4-BE49-F238E27FC236}">
                <a16:creationId xmlns:a16="http://schemas.microsoft.com/office/drawing/2014/main" id="{1ABBA2C4-6C86-4406-8E39-C9A95A39B28C}"/>
              </a:ext>
            </a:extLst>
          </p:cNvPr>
          <p:cNvSpPr>
            <a:spLocks noGrp="1"/>
          </p:cNvSpPr>
          <p:nvPr>
            <p:ph type="body" sz="quarter" idx="10"/>
          </p:nvPr>
        </p:nvSpPr>
        <p:spPr/>
        <p:txBody>
          <a:bodyPr/>
          <a:lstStyle/>
          <a:p>
            <a:r>
              <a:rPr lang="en-US" altLang="zh-HK" dirty="0"/>
              <a:t>3.4</a:t>
            </a:r>
            <a:endParaRPr lang="zh-HK" altLang="en-US" dirty="0"/>
          </a:p>
        </p:txBody>
      </p:sp>
    </p:spTree>
    <p:extLst>
      <p:ext uri="{BB962C8B-B14F-4D97-AF65-F5344CB8AC3E}">
        <p14:creationId xmlns:p14="http://schemas.microsoft.com/office/powerpoint/2010/main" val="257556039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5">
            <a:extLst>
              <a:ext uri="{FF2B5EF4-FFF2-40B4-BE49-F238E27FC236}">
                <a16:creationId xmlns:a16="http://schemas.microsoft.com/office/drawing/2014/main" id="{D491C5C1-B74A-4885-A4EB-A774FA6ED595}"/>
              </a:ext>
            </a:extLst>
          </p:cNvPr>
          <p:cNvSpPr>
            <a:spLocks noGrp="1"/>
          </p:cNvSpPr>
          <p:nvPr>
            <p:ph type="title"/>
          </p:nvPr>
        </p:nvSpPr>
        <p:spPr/>
        <p:txBody>
          <a:bodyPr>
            <a:normAutofit fontScale="90000"/>
          </a:bodyPr>
          <a:lstStyle/>
          <a:p>
            <a:r>
              <a:rPr lang="en-US" altLang="zh-HK" dirty="0"/>
              <a:t>3.4</a:t>
            </a:r>
            <a:r>
              <a:rPr lang="zh-HK" altLang="en-US" dirty="0"/>
              <a:t> </a:t>
            </a:r>
            <a:r>
              <a:rPr lang="en-US" altLang="zh-HK" dirty="0"/>
              <a:t>Penpot Color Setting</a:t>
            </a:r>
            <a:endParaRPr lang="zh-HK" altLang="en-US" dirty="0"/>
          </a:p>
        </p:txBody>
      </p:sp>
      <p:sp>
        <p:nvSpPr>
          <p:cNvPr id="7" name="文字版面配置區 6">
            <a:extLst>
              <a:ext uri="{FF2B5EF4-FFF2-40B4-BE49-F238E27FC236}">
                <a16:creationId xmlns:a16="http://schemas.microsoft.com/office/drawing/2014/main" id="{1ABBA2C4-6C86-4406-8E39-C9A95A39B28C}"/>
              </a:ext>
            </a:extLst>
          </p:cNvPr>
          <p:cNvSpPr>
            <a:spLocks noGrp="1"/>
          </p:cNvSpPr>
          <p:nvPr>
            <p:ph type="body" sz="quarter" idx="15"/>
          </p:nvPr>
        </p:nvSpPr>
        <p:spPr/>
        <p:txBody>
          <a:bodyPr/>
          <a:lstStyle/>
          <a:p>
            <a:pPr marL="0" indent="0">
              <a:buNone/>
            </a:pPr>
            <a:r>
              <a:rPr lang="en-US" altLang="zh-HK" dirty="0"/>
              <a:t>In Penpot there are two main tools to manage color: the color picker and the color palette.</a:t>
            </a:r>
          </a:p>
          <a:p>
            <a:r>
              <a:rPr lang="en-US" altLang="zh-HK" dirty="0"/>
              <a:t>Color picker</a:t>
            </a:r>
          </a:p>
          <a:p>
            <a:r>
              <a:rPr lang="en-US" altLang="zh-HK" dirty="0"/>
              <a:t>Color Palette</a:t>
            </a:r>
            <a:endParaRPr lang="zh-HK" altLang="en-US" dirty="0"/>
          </a:p>
        </p:txBody>
      </p:sp>
      <p:sp>
        <p:nvSpPr>
          <p:cNvPr id="5" name="投影片編號版面配置區 4">
            <a:extLst>
              <a:ext uri="{FF2B5EF4-FFF2-40B4-BE49-F238E27FC236}">
                <a16:creationId xmlns:a16="http://schemas.microsoft.com/office/drawing/2014/main" id="{DCFD0965-C388-4E0E-916C-410F36320C48}"/>
              </a:ext>
            </a:extLst>
          </p:cNvPr>
          <p:cNvSpPr>
            <a:spLocks noGrp="1"/>
          </p:cNvSpPr>
          <p:nvPr>
            <p:ph type="sldNum" sz="quarter" idx="18"/>
          </p:nvPr>
        </p:nvSpPr>
        <p:spPr/>
        <p:txBody>
          <a:bodyPr/>
          <a:lstStyle/>
          <a:p>
            <a:fld id="{48F63A3B-78C7-47BE-AE5E-E10140E04643}" type="slidenum">
              <a:rPr lang="en-US" smtClean="0"/>
              <a:pPr/>
              <a:t>33</a:t>
            </a:fld>
            <a:endParaRPr lang="en-US" dirty="0"/>
          </a:p>
        </p:txBody>
      </p:sp>
      <p:pic>
        <p:nvPicPr>
          <p:cNvPr id="4" name="圖片 3">
            <a:extLst>
              <a:ext uri="{FF2B5EF4-FFF2-40B4-BE49-F238E27FC236}">
                <a16:creationId xmlns:a16="http://schemas.microsoft.com/office/drawing/2014/main" id="{2F11803C-0FD2-4771-A5ED-3AF50C349030}"/>
              </a:ext>
            </a:extLst>
          </p:cNvPr>
          <p:cNvPicPr>
            <a:picLocks noChangeAspect="1"/>
          </p:cNvPicPr>
          <p:nvPr/>
        </p:nvPicPr>
        <p:blipFill>
          <a:blip r:embed="rId2"/>
          <a:stretch>
            <a:fillRect/>
          </a:stretch>
        </p:blipFill>
        <p:spPr>
          <a:xfrm>
            <a:off x="2657773" y="4295414"/>
            <a:ext cx="5603097" cy="417566"/>
          </a:xfrm>
          <a:prstGeom prst="rect">
            <a:avLst/>
          </a:prstGeom>
        </p:spPr>
      </p:pic>
      <p:pic>
        <p:nvPicPr>
          <p:cNvPr id="9" name="圖片 8" descr="一張含有 文字 的圖片&#10;&#10;自動產生的描述">
            <a:extLst>
              <a:ext uri="{FF2B5EF4-FFF2-40B4-BE49-F238E27FC236}">
                <a16:creationId xmlns:a16="http://schemas.microsoft.com/office/drawing/2014/main" id="{7979333A-1ED7-4E2F-BD83-DE33FCD3A200}"/>
              </a:ext>
            </a:extLst>
          </p:cNvPr>
          <p:cNvPicPr>
            <a:picLocks noChangeAspect="1"/>
          </p:cNvPicPr>
          <p:nvPr/>
        </p:nvPicPr>
        <p:blipFill rotWithShape="1">
          <a:blip r:embed="rId3"/>
          <a:srcRect t="4087" b="5462"/>
          <a:stretch/>
        </p:blipFill>
        <p:spPr>
          <a:xfrm>
            <a:off x="5508030" y="1392167"/>
            <a:ext cx="2503254" cy="2850776"/>
          </a:xfrm>
          <a:prstGeom prst="rect">
            <a:avLst/>
          </a:prstGeom>
        </p:spPr>
      </p:pic>
      <p:sp>
        <p:nvSpPr>
          <p:cNvPr id="8" name="文字方塊 7">
            <a:extLst>
              <a:ext uri="{FF2B5EF4-FFF2-40B4-BE49-F238E27FC236}">
                <a16:creationId xmlns:a16="http://schemas.microsoft.com/office/drawing/2014/main" id="{9C9752BD-9938-4C6E-A988-C539ADBCD23C}"/>
              </a:ext>
            </a:extLst>
          </p:cNvPr>
          <p:cNvSpPr txBox="1"/>
          <p:nvPr/>
        </p:nvSpPr>
        <p:spPr>
          <a:xfrm>
            <a:off x="4330744" y="4767263"/>
            <a:ext cx="4617878" cy="184666"/>
          </a:xfrm>
          <a:prstGeom prst="rect">
            <a:avLst/>
          </a:prstGeom>
          <a:noFill/>
        </p:spPr>
        <p:txBody>
          <a:bodyPr wrap="square">
            <a:spAutoFit/>
          </a:bodyPr>
          <a:lstStyle/>
          <a:p>
            <a:pPr algn="ctr"/>
            <a:r>
              <a:rPr lang="en-US" altLang="zh-HK" sz="600" i="1" dirty="0">
                <a:solidFill>
                  <a:schemeClr val="bg1"/>
                </a:solidFill>
                <a:latin typeface="Rockwell" panose="02060603020205020403" pitchFamily="18" charset="0"/>
              </a:rPr>
              <a:t>Picture </a:t>
            </a:r>
            <a:r>
              <a:rPr lang="en-US" altLang="zh-HK" sz="600" b="0" i="1" dirty="0">
                <a:solidFill>
                  <a:schemeClr val="bg1"/>
                </a:solidFill>
                <a:effectLst/>
                <a:latin typeface="Rockwell" panose="02060603020205020403" pitchFamily="18" charset="0"/>
              </a:rPr>
              <a:t>© </a:t>
            </a:r>
            <a:r>
              <a:rPr lang="en-US" altLang="zh-HK" sz="600" i="1" dirty="0">
                <a:solidFill>
                  <a:schemeClr val="bg1"/>
                </a:solidFill>
                <a:latin typeface="Rockwell" panose="02060603020205020403" pitchFamily="18" charset="0"/>
              </a:rPr>
              <a:t>https://help.penpot.app/user-guide/</a:t>
            </a:r>
            <a:endParaRPr lang="en-US" altLang="zh-HK" sz="600" b="0" i="1" dirty="0">
              <a:solidFill>
                <a:schemeClr val="bg1"/>
              </a:solidFill>
              <a:effectLst/>
              <a:latin typeface="Rockwell" panose="02060603020205020403" pitchFamily="18" charset="0"/>
            </a:endParaRPr>
          </a:p>
        </p:txBody>
      </p:sp>
    </p:spTree>
    <p:extLst>
      <p:ext uri="{BB962C8B-B14F-4D97-AF65-F5344CB8AC3E}">
        <p14:creationId xmlns:p14="http://schemas.microsoft.com/office/powerpoint/2010/main" val="40006445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5">
            <a:extLst>
              <a:ext uri="{FF2B5EF4-FFF2-40B4-BE49-F238E27FC236}">
                <a16:creationId xmlns:a16="http://schemas.microsoft.com/office/drawing/2014/main" id="{D491C5C1-B74A-4885-A4EB-A774FA6ED595}"/>
              </a:ext>
            </a:extLst>
          </p:cNvPr>
          <p:cNvSpPr>
            <a:spLocks noGrp="1"/>
          </p:cNvSpPr>
          <p:nvPr>
            <p:ph type="title"/>
          </p:nvPr>
        </p:nvSpPr>
        <p:spPr/>
        <p:txBody>
          <a:bodyPr>
            <a:normAutofit fontScale="90000"/>
          </a:bodyPr>
          <a:lstStyle/>
          <a:p>
            <a:r>
              <a:rPr lang="en-US" altLang="zh-HK" dirty="0"/>
              <a:t>3.4</a:t>
            </a:r>
            <a:r>
              <a:rPr lang="zh-HK" altLang="en-US" dirty="0"/>
              <a:t> </a:t>
            </a:r>
            <a:r>
              <a:rPr lang="en-US" altLang="zh-HK" dirty="0" err="1"/>
              <a:t>Penpot</a:t>
            </a:r>
            <a:r>
              <a:rPr lang="en-US" altLang="zh-HK" dirty="0"/>
              <a:t> Color Setting</a:t>
            </a:r>
            <a:endParaRPr lang="zh-HK" altLang="en-US" dirty="0"/>
          </a:p>
        </p:txBody>
      </p:sp>
      <p:sp>
        <p:nvSpPr>
          <p:cNvPr id="7" name="文字版面配置區 6">
            <a:extLst>
              <a:ext uri="{FF2B5EF4-FFF2-40B4-BE49-F238E27FC236}">
                <a16:creationId xmlns:a16="http://schemas.microsoft.com/office/drawing/2014/main" id="{1ABBA2C4-6C86-4406-8E39-C9A95A39B28C}"/>
              </a:ext>
            </a:extLst>
          </p:cNvPr>
          <p:cNvSpPr>
            <a:spLocks noGrp="1"/>
          </p:cNvSpPr>
          <p:nvPr>
            <p:ph type="body" sz="quarter" idx="15"/>
          </p:nvPr>
        </p:nvSpPr>
        <p:spPr>
          <a:xfrm>
            <a:off x="627671" y="1365647"/>
            <a:ext cx="4096202" cy="3675460"/>
          </a:xfrm>
        </p:spPr>
        <p:txBody>
          <a:bodyPr>
            <a:normAutofit fontScale="85000" lnSpcReduction="10000"/>
          </a:bodyPr>
          <a:lstStyle/>
          <a:p>
            <a:pPr marL="0" indent="0">
              <a:buNone/>
            </a:pPr>
            <a:r>
              <a:rPr lang="en-US" altLang="zh-HK" dirty="0"/>
              <a:t>1) </a:t>
            </a:r>
            <a:r>
              <a:rPr lang="en-US" altLang="zh-HK" b="1" dirty="0"/>
              <a:t>Eyedropper</a:t>
            </a:r>
            <a:r>
              <a:rPr lang="en-US" altLang="zh-HK" dirty="0"/>
              <a:t> - Allows you to pick any color of the objects at the viewport.</a:t>
            </a:r>
          </a:p>
          <a:p>
            <a:pPr marL="0" indent="0">
              <a:buNone/>
            </a:pPr>
            <a:r>
              <a:rPr lang="en-US" altLang="zh-HK" dirty="0"/>
              <a:t>2) </a:t>
            </a:r>
            <a:r>
              <a:rPr lang="en-US" altLang="zh-HK" b="1" dirty="0"/>
              <a:t>Color profiles </a:t>
            </a:r>
            <a:r>
              <a:rPr lang="en-US" altLang="zh-HK" dirty="0"/>
              <a:t>- Select between RGB, the Harmony Wheel or HSV.</a:t>
            </a:r>
          </a:p>
          <a:p>
            <a:pPr marL="0" indent="0">
              <a:buNone/>
            </a:pPr>
            <a:r>
              <a:rPr lang="en-US" altLang="zh-HK" dirty="0"/>
              <a:t>3) </a:t>
            </a:r>
            <a:r>
              <a:rPr lang="en-US" altLang="zh-HK" b="1" dirty="0"/>
              <a:t>Gradients</a:t>
            </a:r>
            <a:r>
              <a:rPr lang="en-US" altLang="zh-HK" dirty="0"/>
              <a:t> - Set linear or radial gradients.</a:t>
            </a:r>
          </a:p>
          <a:p>
            <a:pPr marL="0" indent="0">
              <a:buNone/>
            </a:pPr>
            <a:r>
              <a:rPr lang="en-US" altLang="zh-HK" dirty="0"/>
              <a:t>4) </a:t>
            </a:r>
            <a:r>
              <a:rPr lang="en-US" altLang="zh-HK" b="1" dirty="0"/>
              <a:t>Sliders</a:t>
            </a:r>
            <a:r>
              <a:rPr lang="en-US" altLang="zh-HK" dirty="0"/>
              <a:t> - Easily manage color and opacity.</a:t>
            </a:r>
          </a:p>
          <a:p>
            <a:pPr marL="0" indent="0">
              <a:buNone/>
            </a:pPr>
            <a:r>
              <a:rPr lang="en-US" altLang="zh-HK" dirty="0"/>
              <a:t>5) </a:t>
            </a:r>
            <a:r>
              <a:rPr lang="en-US" altLang="zh-HK" b="1" dirty="0"/>
              <a:t>Values</a:t>
            </a:r>
            <a:r>
              <a:rPr lang="en-US" altLang="zh-HK" dirty="0"/>
              <a:t> - Set precise color values of red(R), green(G), </a:t>
            </a:r>
            <a:r>
              <a:rPr lang="en-US" altLang="zh-HK" dirty="0" err="1"/>
              <a:t>bylue</a:t>
            </a:r>
            <a:r>
              <a:rPr lang="en-US" altLang="zh-HK" dirty="0"/>
              <a:t>(B) and transparency(A).</a:t>
            </a:r>
          </a:p>
          <a:p>
            <a:pPr marL="0" indent="0">
              <a:buNone/>
            </a:pPr>
            <a:r>
              <a:rPr lang="en-US" altLang="zh-HK" dirty="0"/>
              <a:t>6) </a:t>
            </a:r>
            <a:r>
              <a:rPr lang="en-US" altLang="zh-HK" b="1" dirty="0"/>
              <a:t>Shortcuts</a:t>
            </a:r>
            <a:r>
              <a:rPr lang="en-US" altLang="zh-HK" dirty="0"/>
              <a:t> - Switch between recent colors and libraries.</a:t>
            </a:r>
          </a:p>
          <a:p>
            <a:pPr marL="0" indent="0">
              <a:buNone/>
            </a:pPr>
            <a:r>
              <a:rPr lang="en-US" altLang="zh-HK" dirty="0"/>
              <a:t>7) </a:t>
            </a:r>
            <a:r>
              <a:rPr lang="en-US" altLang="zh-HK" b="1" dirty="0"/>
              <a:t>Color palette </a:t>
            </a:r>
            <a:r>
              <a:rPr lang="en-US" altLang="zh-HK" dirty="0"/>
              <a:t>- A quick launcher of the palette with the selected library.</a:t>
            </a:r>
            <a:endParaRPr lang="zh-HK" altLang="en-US" dirty="0"/>
          </a:p>
        </p:txBody>
      </p:sp>
      <p:sp>
        <p:nvSpPr>
          <p:cNvPr id="5" name="投影片編號版面配置區 4">
            <a:extLst>
              <a:ext uri="{FF2B5EF4-FFF2-40B4-BE49-F238E27FC236}">
                <a16:creationId xmlns:a16="http://schemas.microsoft.com/office/drawing/2014/main" id="{DCFD0965-C388-4E0E-916C-410F36320C48}"/>
              </a:ext>
            </a:extLst>
          </p:cNvPr>
          <p:cNvSpPr>
            <a:spLocks noGrp="1"/>
          </p:cNvSpPr>
          <p:nvPr>
            <p:ph type="sldNum" sz="quarter" idx="18"/>
          </p:nvPr>
        </p:nvSpPr>
        <p:spPr/>
        <p:txBody>
          <a:bodyPr/>
          <a:lstStyle/>
          <a:p>
            <a:fld id="{48F63A3B-78C7-47BE-AE5E-E10140E04643}" type="slidenum">
              <a:rPr lang="en-US" smtClean="0"/>
              <a:pPr/>
              <a:t>34</a:t>
            </a:fld>
            <a:endParaRPr lang="en-US" dirty="0"/>
          </a:p>
        </p:txBody>
      </p:sp>
      <p:pic>
        <p:nvPicPr>
          <p:cNvPr id="9" name="圖片 8" descr="一張含有 文字 的圖片&#10;&#10;自動產生的描述">
            <a:extLst>
              <a:ext uri="{FF2B5EF4-FFF2-40B4-BE49-F238E27FC236}">
                <a16:creationId xmlns:a16="http://schemas.microsoft.com/office/drawing/2014/main" id="{7979333A-1ED7-4E2F-BD83-DE33FCD3A200}"/>
              </a:ext>
            </a:extLst>
          </p:cNvPr>
          <p:cNvPicPr>
            <a:picLocks noChangeAspect="1"/>
          </p:cNvPicPr>
          <p:nvPr/>
        </p:nvPicPr>
        <p:blipFill rotWithShape="1">
          <a:blip r:embed="rId2"/>
          <a:srcRect t="4087" b="5462"/>
          <a:stretch/>
        </p:blipFill>
        <p:spPr>
          <a:xfrm>
            <a:off x="5047627" y="1616812"/>
            <a:ext cx="2963657" cy="3375096"/>
          </a:xfrm>
          <a:prstGeom prst="rect">
            <a:avLst/>
          </a:prstGeom>
        </p:spPr>
      </p:pic>
      <p:sp>
        <p:nvSpPr>
          <p:cNvPr id="8" name="文字方塊 7">
            <a:extLst>
              <a:ext uri="{FF2B5EF4-FFF2-40B4-BE49-F238E27FC236}">
                <a16:creationId xmlns:a16="http://schemas.microsoft.com/office/drawing/2014/main" id="{9E681DAC-9302-479A-8430-18D0E59ED81F}"/>
              </a:ext>
            </a:extLst>
          </p:cNvPr>
          <p:cNvSpPr txBox="1"/>
          <p:nvPr/>
        </p:nvSpPr>
        <p:spPr>
          <a:xfrm>
            <a:off x="4220516" y="4924175"/>
            <a:ext cx="4617878" cy="184666"/>
          </a:xfrm>
          <a:prstGeom prst="rect">
            <a:avLst/>
          </a:prstGeom>
          <a:noFill/>
        </p:spPr>
        <p:txBody>
          <a:bodyPr wrap="square">
            <a:spAutoFit/>
          </a:bodyPr>
          <a:lstStyle/>
          <a:p>
            <a:pPr algn="ctr"/>
            <a:r>
              <a:rPr lang="en-US" altLang="zh-HK" sz="600" i="1" dirty="0">
                <a:solidFill>
                  <a:schemeClr val="bg1"/>
                </a:solidFill>
                <a:latin typeface="Rockwell" panose="02060603020205020403" pitchFamily="18" charset="0"/>
              </a:rPr>
              <a:t>Picture </a:t>
            </a:r>
            <a:r>
              <a:rPr lang="en-US" altLang="zh-HK" sz="600" b="0" i="1" dirty="0">
                <a:solidFill>
                  <a:schemeClr val="bg1"/>
                </a:solidFill>
                <a:effectLst/>
                <a:latin typeface="Rockwell" panose="02060603020205020403" pitchFamily="18" charset="0"/>
              </a:rPr>
              <a:t>© </a:t>
            </a:r>
            <a:r>
              <a:rPr lang="en-US" altLang="zh-HK" sz="600" i="1" dirty="0">
                <a:solidFill>
                  <a:schemeClr val="bg1"/>
                </a:solidFill>
                <a:latin typeface="Rockwell" panose="02060603020205020403" pitchFamily="18" charset="0"/>
              </a:rPr>
              <a:t>https://help.penpot.app/user-guide/</a:t>
            </a:r>
            <a:endParaRPr lang="en-US" altLang="zh-HK" sz="600" b="0" i="1" dirty="0">
              <a:solidFill>
                <a:schemeClr val="bg1"/>
              </a:solidFill>
              <a:effectLst/>
              <a:latin typeface="Rockwell" panose="02060603020205020403" pitchFamily="18" charset="0"/>
            </a:endParaRPr>
          </a:p>
        </p:txBody>
      </p:sp>
    </p:spTree>
    <p:extLst>
      <p:ext uri="{BB962C8B-B14F-4D97-AF65-F5344CB8AC3E}">
        <p14:creationId xmlns:p14="http://schemas.microsoft.com/office/powerpoint/2010/main" val="277096283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89883C8-05AC-41B6-8AF9-3AD16721DE6D}"/>
              </a:ext>
            </a:extLst>
          </p:cNvPr>
          <p:cNvSpPr>
            <a:spLocks noGrp="1"/>
          </p:cNvSpPr>
          <p:nvPr>
            <p:ph type="title"/>
          </p:nvPr>
        </p:nvSpPr>
        <p:spPr>
          <a:xfrm>
            <a:off x="1915023" y="2263893"/>
            <a:ext cx="4707257" cy="960718"/>
          </a:xfrm>
        </p:spPr>
        <p:txBody>
          <a:bodyPr>
            <a:normAutofit fontScale="90000"/>
          </a:bodyPr>
          <a:lstStyle/>
          <a:p>
            <a:r>
              <a:rPr lang="en-US" altLang="zh-HK" dirty="0"/>
              <a:t>Penpot Exporting Objects</a:t>
            </a:r>
            <a:endParaRPr lang="zh-HK" altLang="en-US" dirty="0"/>
          </a:p>
        </p:txBody>
      </p:sp>
      <p:sp>
        <p:nvSpPr>
          <p:cNvPr id="3" name="文字版面配置區 2">
            <a:extLst>
              <a:ext uri="{FF2B5EF4-FFF2-40B4-BE49-F238E27FC236}">
                <a16:creationId xmlns:a16="http://schemas.microsoft.com/office/drawing/2014/main" id="{615B800F-DC99-43B2-9AAE-3E2185BA08FA}"/>
              </a:ext>
            </a:extLst>
          </p:cNvPr>
          <p:cNvSpPr>
            <a:spLocks noGrp="1"/>
          </p:cNvSpPr>
          <p:nvPr>
            <p:ph type="body" sz="quarter" idx="10"/>
          </p:nvPr>
        </p:nvSpPr>
        <p:spPr/>
        <p:txBody>
          <a:bodyPr/>
          <a:lstStyle/>
          <a:p>
            <a:r>
              <a:rPr lang="en-US" altLang="zh-HK" dirty="0"/>
              <a:t>3.5</a:t>
            </a:r>
            <a:endParaRPr lang="zh-HK" altLang="en-US" dirty="0"/>
          </a:p>
        </p:txBody>
      </p:sp>
    </p:spTree>
    <p:extLst>
      <p:ext uri="{BB962C8B-B14F-4D97-AF65-F5344CB8AC3E}">
        <p14:creationId xmlns:p14="http://schemas.microsoft.com/office/powerpoint/2010/main" val="134263701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3C2577CE-6710-41E6-999C-A9F9F4F1C022}"/>
              </a:ext>
            </a:extLst>
          </p:cNvPr>
          <p:cNvSpPr>
            <a:spLocks noGrp="1"/>
          </p:cNvSpPr>
          <p:nvPr>
            <p:ph type="title"/>
          </p:nvPr>
        </p:nvSpPr>
        <p:spPr/>
        <p:txBody>
          <a:bodyPr/>
          <a:lstStyle/>
          <a:p>
            <a:r>
              <a:rPr lang="en-US" altLang="zh-HK" dirty="0"/>
              <a:t>3.5 Penpot Exporting Objects</a:t>
            </a:r>
            <a:endParaRPr lang="zh-HK" altLang="en-US" dirty="0"/>
          </a:p>
        </p:txBody>
      </p:sp>
      <p:sp>
        <p:nvSpPr>
          <p:cNvPr id="6" name="文字版面配置區 5">
            <a:extLst>
              <a:ext uri="{FF2B5EF4-FFF2-40B4-BE49-F238E27FC236}">
                <a16:creationId xmlns:a16="http://schemas.microsoft.com/office/drawing/2014/main" id="{BA124D13-BD93-462C-9261-CB54846EDEDF}"/>
              </a:ext>
            </a:extLst>
          </p:cNvPr>
          <p:cNvSpPr>
            <a:spLocks noGrp="1"/>
          </p:cNvSpPr>
          <p:nvPr>
            <p:ph type="body" sz="quarter" idx="15"/>
          </p:nvPr>
        </p:nvSpPr>
        <p:spPr/>
        <p:txBody>
          <a:bodyPr>
            <a:normAutofit fontScale="92500"/>
          </a:bodyPr>
          <a:lstStyle/>
          <a:p>
            <a:pPr marL="0" indent="0">
              <a:buNone/>
            </a:pPr>
            <a:r>
              <a:rPr lang="en-US" altLang="zh-HK" dirty="0"/>
              <a:t>In Penpot you can setup export presets for different file formats and scales.</a:t>
            </a:r>
          </a:p>
          <a:p>
            <a:pPr marL="0" indent="0">
              <a:buNone/>
            </a:pPr>
            <a:endParaRPr lang="en-US" altLang="zh-HK" dirty="0"/>
          </a:p>
          <a:p>
            <a:pPr marL="0" indent="0">
              <a:buNone/>
            </a:pPr>
            <a:r>
              <a:rPr lang="en-US" altLang="zh-HK" b="1" dirty="0"/>
              <a:t>How to Export</a:t>
            </a:r>
          </a:p>
          <a:p>
            <a:pPr marL="0" indent="0">
              <a:buNone/>
            </a:pPr>
            <a:r>
              <a:rPr lang="en-US" altLang="zh-HK" dirty="0"/>
              <a:t>To export an object you need to select it and at the Design, panel add an export preset by pressing the “+” button of the Export section.</a:t>
            </a:r>
          </a:p>
          <a:p>
            <a:pPr marL="0" indent="0">
              <a:buNone/>
            </a:pPr>
            <a:endParaRPr lang="zh-HK" altLang="en-US" dirty="0"/>
          </a:p>
        </p:txBody>
      </p:sp>
      <p:pic>
        <p:nvPicPr>
          <p:cNvPr id="8" name="圖片 7">
            <a:extLst>
              <a:ext uri="{FF2B5EF4-FFF2-40B4-BE49-F238E27FC236}">
                <a16:creationId xmlns:a16="http://schemas.microsoft.com/office/drawing/2014/main" id="{82EDF852-C814-4483-B525-606676B6F735}"/>
              </a:ext>
            </a:extLst>
          </p:cNvPr>
          <p:cNvPicPr>
            <a:picLocks noChangeAspect="1"/>
          </p:cNvPicPr>
          <p:nvPr/>
        </p:nvPicPr>
        <p:blipFill>
          <a:blip r:embed="rId2"/>
          <a:stretch>
            <a:fillRect/>
          </a:stretch>
        </p:blipFill>
        <p:spPr>
          <a:xfrm>
            <a:off x="4444095" y="3037698"/>
            <a:ext cx="2012951" cy="1911659"/>
          </a:xfrm>
          <a:prstGeom prst="rect">
            <a:avLst/>
          </a:prstGeom>
        </p:spPr>
      </p:pic>
      <p:pic>
        <p:nvPicPr>
          <p:cNvPr id="10" name="圖片 9">
            <a:extLst>
              <a:ext uri="{FF2B5EF4-FFF2-40B4-BE49-F238E27FC236}">
                <a16:creationId xmlns:a16="http://schemas.microsoft.com/office/drawing/2014/main" id="{FD26A9C2-175A-41B7-860A-6325C98CC957}"/>
              </a:ext>
            </a:extLst>
          </p:cNvPr>
          <p:cNvPicPr>
            <a:picLocks noChangeAspect="1"/>
          </p:cNvPicPr>
          <p:nvPr/>
        </p:nvPicPr>
        <p:blipFill>
          <a:blip r:embed="rId3"/>
          <a:stretch>
            <a:fillRect/>
          </a:stretch>
        </p:blipFill>
        <p:spPr>
          <a:xfrm>
            <a:off x="5785957" y="1396693"/>
            <a:ext cx="2244310" cy="1360681"/>
          </a:xfrm>
          <a:prstGeom prst="rect">
            <a:avLst/>
          </a:prstGeom>
        </p:spPr>
      </p:pic>
      <p:sp>
        <p:nvSpPr>
          <p:cNvPr id="11" name="橢圓 10">
            <a:extLst>
              <a:ext uri="{FF2B5EF4-FFF2-40B4-BE49-F238E27FC236}">
                <a16:creationId xmlns:a16="http://schemas.microsoft.com/office/drawing/2014/main" id="{6806BF08-7BC1-42D2-AA61-085E81487F0E}"/>
              </a:ext>
            </a:extLst>
          </p:cNvPr>
          <p:cNvSpPr/>
          <p:nvPr/>
        </p:nvSpPr>
        <p:spPr>
          <a:xfrm>
            <a:off x="7438597" y="1398769"/>
            <a:ext cx="876431" cy="59745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pic>
        <p:nvPicPr>
          <p:cNvPr id="13" name="圖片 12">
            <a:extLst>
              <a:ext uri="{FF2B5EF4-FFF2-40B4-BE49-F238E27FC236}">
                <a16:creationId xmlns:a16="http://schemas.microsoft.com/office/drawing/2014/main" id="{B3780FC2-1945-44E4-BB98-3190A4B4F2B0}"/>
              </a:ext>
            </a:extLst>
          </p:cNvPr>
          <p:cNvPicPr>
            <a:picLocks noChangeAspect="1"/>
          </p:cNvPicPr>
          <p:nvPr/>
        </p:nvPicPr>
        <p:blipFill>
          <a:blip r:embed="rId4"/>
          <a:stretch>
            <a:fillRect/>
          </a:stretch>
        </p:blipFill>
        <p:spPr>
          <a:xfrm>
            <a:off x="6864806" y="3037699"/>
            <a:ext cx="1947334" cy="1911658"/>
          </a:xfrm>
          <a:prstGeom prst="rect">
            <a:avLst/>
          </a:prstGeom>
        </p:spPr>
      </p:pic>
      <p:sp>
        <p:nvSpPr>
          <p:cNvPr id="14" name="箭號: 向右 13">
            <a:extLst>
              <a:ext uri="{FF2B5EF4-FFF2-40B4-BE49-F238E27FC236}">
                <a16:creationId xmlns:a16="http://schemas.microsoft.com/office/drawing/2014/main" id="{E2A3055B-1495-4B6F-8227-FD2A967946EC}"/>
              </a:ext>
            </a:extLst>
          </p:cNvPr>
          <p:cNvSpPr/>
          <p:nvPr/>
        </p:nvSpPr>
        <p:spPr>
          <a:xfrm>
            <a:off x="6372324" y="3777833"/>
            <a:ext cx="544210" cy="386009"/>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15" name="投影片編號版面配置區 4">
            <a:extLst>
              <a:ext uri="{FF2B5EF4-FFF2-40B4-BE49-F238E27FC236}">
                <a16:creationId xmlns:a16="http://schemas.microsoft.com/office/drawing/2014/main" id="{D3AC01A6-9FD1-45FC-9B62-5A03DD5B7D59}"/>
              </a:ext>
            </a:extLst>
          </p:cNvPr>
          <p:cNvSpPr>
            <a:spLocks noGrp="1"/>
          </p:cNvSpPr>
          <p:nvPr>
            <p:ph type="sldNum" sz="quarter" idx="18"/>
          </p:nvPr>
        </p:nvSpPr>
        <p:spPr>
          <a:xfrm>
            <a:off x="6457950" y="4767263"/>
            <a:ext cx="2057400" cy="273844"/>
          </a:xfrm>
        </p:spPr>
        <p:txBody>
          <a:bodyPr/>
          <a:lstStyle/>
          <a:p>
            <a:fld id="{48F63A3B-78C7-47BE-AE5E-E10140E04643}" type="slidenum">
              <a:rPr lang="en-US" smtClean="0"/>
              <a:pPr/>
              <a:t>36</a:t>
            </a:fld>
            <a:endParaRPr lang="en-US" dirty="0"/>
          </a:p>
        </p:txBody>
      </p:sp>
      <p:sp>
        <p:nvSpPr>
          <p:cNvPr id="16" name="文字方塊 15">
            <a:extLst>
              <a:ext uri="{FF2B5EF4-FFF2-40B4-BE49-F238E27FC236}">
                <a16:creationId xmlns:a16="http://schemas.microsoft.com/office/drawing/2014/main" id="{30A9CE91-4657-47DB-B442-27FA083ECB00}"/>
              </a:ext>
            </a:extLst>
          </p:cNvPr>
          <p:cNvSpPr txBox="1"/>
          <p:nvPr/>
        </p:nvSpPr>
        <p:spPr>
          <a:xfrm>
            <a:off x="4365547" y="4902899"/>
            <a:ext cx="4617878" cy="184666"/>
          </a:xfrm>
          <a:prstGeom prst="rect">
            <a:avLst/>
          </a:prstGeom>
          <a:noFill/>
        </p:spPr>
        <p:txBody>
          <a:bodyPr wrap="square">
            <a:spAutoFit/>
          </a:bodyPr>
          <a:lstStyle/>
          <a:p>
            <a:pPr algn="ctr"/>
            <a:r>
              <a:rPr lang="en-US" altLang="zh-HK" sz="600" i="1" dirty="0">
                <a:solidFill>
                  <a:schemeClr val="bg1"/>
                </a:solidFill>
                <a:latin typeface="Rockwell" panose="02060603020205020403" pitchFamily="18" charset="0"/>
              </a:rPr>
              <a:t>Screenshot </a:t>
            </a:r>
            <a:r>
              <a:rPr lang="en-US" altLang="zh-HK" sz="600" b="0" i="1" dirty="0">
                <a:solidFill>
                  <a:schemeClr val="bg1"/>
                </a:solidFill>
                <a:effectLst/>
                <a:latin typeface="Rockwell" panose="02060603020205020403" pitchFamily="18" charset="0"/>
              </a:rPr>
              <a:t>© </a:t>
            </a:r>
            <a:r>
              <a:rPr lang="en-US" altLang="zh-HK" sz="600" i="1" dirty="0">
                <a:solidFill>
                  <a:schemeClr val="bg1"/>
                </a:solidFill>
                <a:latin typeface="Rockwell" panose="02060603020205020403" pitchFamily="18" charset="0"/>
              </a:rPr>
              <a:t>https://help.penpot.app/user-guide/</a:t>
            </a:r>
            <a:endParaRPr lang="en-US" altLang="zh-HK" sz="600" b="0" i="1" dirty="0">
              <a:solidFill>
                <a:schemeClr val="bg1"/>
              </a:solidFill>
              <a:effectLst/>
              <a:latin typeface="Rockwell" panose="02060603020205020403" pitchFamily="18" charset="0"/>
            </a:endParaRPr>
          </a:p>
        </p:txBody>
      </p:sp>
    </p:spTree>
    <p:extLst>
      <p:ext uri="{BB962C8B-B14F-4D97-AF65-F5344CB8AC3E}">
        <p14:creationId xmlns:p14="http://schemas.microsoft.com/office/powerpoint/2010/main" val="223424858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3C2577CE-6710-41E6-999C-A9F9F4F1C022}"/>
              </a:ext>
            </a:extLst>
          </p:cNvPr>
          <p:cNvSpPr>
            <a:spLocks noGrp="1"/>
          </p:cNvSpPr>
          <p:nvPr>
            <p:ph type="title"/>
          </p:nvPr>
        </p:nvSpPr>
        <p:spPr/>
        <p:txBody>
          <a:bodyPr/>
          <a:lstStyle/>
          <a:p>
            <a:r>
              <a:rPr lang="en-US" altLang="zh-HK" dirty="0"/>
              <a:t>3.5 </a:t>
            </a:r>
            <a:r>
              <a:rPr lang="en-US" altLang="zh-HK" dirty="0" err="1"/>
              <a:t>Penpot</a:t>
            </a:r>
            <a:r>
              <a:rPr lang="en-US" altLang="zh-HK" dirty="0"/>
              <a:t> Exporting Objects</a:t>
            </a:r>
            <a:endParaRPr lang="zh-HK" altLang="en-US" dirty="0"/>
          </a:p>
        </p:txBody>
      </p:sp>
      <p:sp>
        <p:nvSpPr>
          <p:cNvPr id="6" name="文字版面配置區 5">
            <a:extLst>
              <a:ext uri="{FF2B5EF4-FFF2-40B4-BE49-F238E27FC236}">
                <a16:creationId xmlns:a16="http://schemas.microsoft.com/office/drawing/2014/main" id="{BA124D13-BD93-462C-9261-CB54846EDEDF}"/>
              </a:ext>
            </a:extLst>
          </p:cNvPr>
          <p:cNvSpPr>
            <a:spLocks noGrp="1"/>
          </p:cNvSpPr>
          <p:nvPr>
            <p:ph type="body" sz="quarter" idx="15"/>
          </p:nvPr>
        </p:nvSpPr>
        <p:spPr/>
        <p:txBody>
          <a:bodyPr>
            <a:normAutofit/>
          </a:bodyPr>
          <a:lstStyle/>
          <a:p>
            <a:pPr marL="0" indent="0">
              <a:buNone/>
            </a:pPr>
            <a:r>
              <a:rPr lang="en-US" altLang="zh-HK" b="1" dirty="0"/>
              <a:t>Remove Export Preset</a:t>
            </a:r>
          </a:p>
          <a:p>
            <a:pPr marL="0" indent="0">
              <a:buNone/>
            </a:pPr>
            <a:r>
              <a:rPr lang="en-US" altLang="zh-HK" dirty="0"/>
              <a:t>To remove an export presets you have to select the object and then press the “-” button at the export preset you want to remove.</a:t>
            </a:r>
          </a:p>
          <a:p>
            <a:pPr marL="0" indent="0">
              <a:buNone/>
            </a:pPr>
            <a:endParaRPr lang="en-US" altLang="zh-HK" dirty="0"/>
          </a:p>
        </p:txBody>
      </p:sp>
      <p:pic>
        <p:nvPicPr>
          <p:cNvPr id="3" name="圖片 2">
            <a:extLst>
              <a:ext uri="{FF2B5EF4-FFF2-40B4-BE49-F238E27FC236}">
                <a16:creationId xmlns:a16="http://schemas.microsoft.com/office/drawing/2014/main" id="{6DA28D77-D090-4E95-BE67-B5C95D894C74}"/>
              </a:ext>
            </a:extLst>
          </p:cNvPr>
          <p:cNvPicPr>
            <a:picLocks noChangeAspect="1"/>
          </p:cNvPicPr>
          <p:nvPr/>
        </p:nvPicPr>
        <p:blipFill>
          <a:blip r:embed="rId2"/>
          <a:stretch>
            <a:fillRect/>
          </a:stretch>
        </p:blipFill>
        <p:spPr>
          <a:xfrm>
            <a:off x="5217870" y="1947599"/>
            <a:ext cx="2505075" cy="1400175"/>
          </a:xfrm>
          <a:prstGeom prst="rect">
            <a:avLst/>
          </a:prstGeom>
        </p:spPr>
      </p:pic>
      <p:sp>
        <p:nvSpPr>
          <p:cNvPr id="9" name="投影片編號版面配置區 4">
            <a:extLst>
              <a:ext uri="{FF2B5EF4-FFF2-40B4-BE49-F238E27FC236}">
                <a16:creationId xmlns:a16="http://schemas.microsoft.com/office/drawing/2014/main" id="{FF98728A-ACB5-4FB4-929B-25FB4BFDF59A}"/>
              </a:ext>
            </a:extLst>
          </p:cNvPr>
          <p:cNvSpPr>
            <a:spLocks noGrp="1"/>
          </p:cNvSpPr>
          <p:nvPr>
            <p:ph type="sldNum" sz="quarter" idx="18"/>
          </p:nvPr>
        </p:nvSpPr>
        <p:spPr>
          <a:xfrm>
            <a:off x="6457950" y="4767263"/>
            <a:ext cx="2057400" cy="273844"/>
          </a:xfrm>
        </p:spPr>
        <p:txBody>
          <a:bodyPr/>
          <a:lstStyle/>
          <a:p>
            <a:fld id="{48F63A3B-78C7-47BE-AE5E-E10140E04643}" type="slidenum">
              <a:rPr lang="en-US" smtClean="0"/>
              <a:pPr/>
              <a:t>37</a:t>
            </a:fld>
            <a:endParaRPr lang="en-US" dirty="0"/>
          </a:p>
        </p:txBody>
      </p:sp>
      <p:sp>
        <p:nvSpPr>
          <p:cNvPr id="12" name="文字方塊 11">
            <a:extLst>
              <a:ext uri="{FF2B5EF4-FFF2-40B4-BE49-F238E27FC236}">
                <a16:creationId xmlns:a16="http://schemas.microsoft.com/office/drawing/2014/main" id="{39CF0CA4-DA73-4C38-96D9-586E6931F9B0}"/>
              </a:ext>
            </a:extLst>
          </p:cNvPr>
          <p:cNvSpPr txBox="1"/>
          <p:nvPr/>
        </p:nvSpPr>
        <p:spPr>
          <a:xfrm>
            <a:off x="4270627" y="3363799"/>
            <a:ext cx="4617878" cy="184666"/>
          </a:xfrm>
          <a:prstGeom prst="rect">
            <a:avLst/>
          </a:prstGeom>
          <a:noFill/>
        </p:spPr>
        <p:txBody>
          <a:bodyPr wrap="square">
            <a:spAutoFit/>
          </a:bodyPr>
          <a:lstStyle/>
          <a:p>
            <a:pPr algn="ctr"/>
            <a:r>
              <a:rPr lang="en-US" altLang="zh-HK" sz="600" i="1" dirty="0">
                <a:solidFill>
                  <a:schemeClr val="bg1"/>
                </a:solidFill>
                <a:latin typeface="Rockwell" panose="02060603020205020403" pitchFamily="18" charset="0"/>
              </a:rPr>
              <a:t>Screenshot </a:t>
            </a:r>
            <a:r>
              <a:rPr lang="en-US" altLang="zh-HK" sz="600" b="0" i="1" dirty="0">
                <a:solidFill>
                  <a:schemeClr val="bg1"/>
                </a:solidFill>
                <a:effectLst/>
                <a:latin typeface="Rockwell" panose="02060603020205020403" pitchFamily="18" charset="0"/>
              </a:rPr>
              <a:t>© </a:t>
            </a:r>
            <a:r>
              <a:rPr lang="en-US" altLang="zh-HK" sz="600" i="1" dirty="0">
                <a:solidFill>
                  <a:schemeClr val="bg1"/>
                </a:solidFill>
                <a:latin typeface="Rockwell" panose="02060603020205020403" pitchFamily="18" charset="0"/>
              </a:rPr>
              <a:t>https://help.penpot.app/user-guide/</a:t>
            </a:r>
            <a:endParaRPr lang="en-US" altLang="zh-HK" sz="600" b="0" i="1" dirty="0">
              <a:solidFill>
                <a:schemeClr val="bg1"/>
              </a:solidFill>
              <a:effectLst/>
              <a:latin typeface="Rockwell" panose="02060603020205020403" pitchFamily="18" charset="0"/>
            </a:endParaRPr>
          </a:p>
        </p:txBody>
      </p:sp>
    </p:spTree>
    <p:extLst>
      <p:ext uri="{BB962C8B-B14F-4D97-AF65-F5344CB8AC3E}">
        <p14:creationId xmlns:p14="http://schemas.microsoft.com/office/powerpoint/2010/main" val="229363874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3C2577CE-6710-41E6-999C-A9F9F4F1C022}"/>
              </a:ext>
            </a:extLst>
          </p:cNvPr>
          <p:cNvSpPr>
            <a:spLocks noGrp="1"/>
          </p:cNvSpPr>
          <p:nvPr>
            <p:ph type="title"/>
          </p:nvPr>
        </p:nvSpPr>
        <p:spPr/>
        <p:txBody>
          <a:bodyPr/>
          <a:lstStyle/>
          <a:p>
            <a:r>
              <a:rPr lang="en-US" altLang="zh-HK" dirty="0"/>
              <a:t>3.5 </a:t>
            </a:r>
            <a:r>
              <a:rPr lang="en-US" altLang="zh-HK" dirty="0" err="1"/>
              <a:t>Penpot</a:t>
            </a:r>
            <a:r>
              <a:rPr lang="en-US" altLang="zh-HK" dirty="0"/>
              <a:t> Exporting Objects</a:t>
            </a:r>
            <a:endParaRPr lang="zh-HK" altLang="en-US" dirty="0"/>
          </a:p>
        </p:txBody>
      </p:sp>
      <p:sp>
        <p:nvSpPr>
          <p:cNvPr id="6" name="文字版面配置區 5">
            <a:extLst>
              <a:ext uri="{FF2B5EF4-FFF2-40B4-BE49-F238E27FC236}">
                <a16:creationId xmlns:a16="http://schemas.microsoft.com/office/drawing/2014/main" id="{BA124D13-BD93-462C-9261-CB54846EDEDF}"/>
              </a:ext>
            </a:extLst>
          </p:cNvPr>
          <p:cNvSpPr>
            <a:spLocks noGrp="1"/>
          </p:cNvSpPr>
          <p:nvPr>
            <p:ph type="body" sz="quarter" idx="15"/>
          </p:nvPr>
        </p:nvSpPr>
        <p:spPr/>
        <p:txBody>
          <a:bodyPr>
            <a:normAutofit/>
          </a:bodyPr>
          <a:lstStyle/>
          <a:p>
            <a:pPr marL="0" indent="0">
              <a:buNone/>
            </a:pPr>
            <a:r>
              <a:rPr lang="en-US" altLang="zh-HK" b="1" dirty="0"/>
              <a:t>Export options</a:t>
            </a:r>
          </a:p>
          <a:p>
            <a:pPr marL="0" indent="0">
              <a:buNone/>
            </a:pPr>
            <a:endParaRPr lang="en-US" altLang="zh-HK" dirty="0"/>
          </a:p>
          <a:p>
            <a:pPr marL="0" indent="0">
              <a:buNone/>
            </a:pPr>
            <a:r>
              <a:rPr lang="en-US" altLang="zh-HK" dirty="0"/>
              <a:t>Size - Options for the most common sizing scales.</a:t>
            </a:r>
          </a:p>
          <a:p>
            <a:pPr marL="0" indent="0">
              <a:buNone/>
            </a:pPr>
            <a:r>
              <a:rPr lang="en-US" altLang="zh-HK" dirty="0"/>
              <a:t>Suffix - Especially useful if you are exporting at different scales.</a:t>
            </a:r>
          </a:p>
          <a:p>
            <a:pPr marL="0" indent="0">
              <a:buNone/>
            </a:pPr>
            <a:r>
              <a:rPr lang="en-US" altLang="zh-HK" dirty="0"/>
              <a:t>File format - PNG, SVG, JPEG, PDF.</a:t>
            </a:r>
          </a:p>
        </p:txBody>
      </p:sp>
      <p:pic>
        <p:nvPicPr>
          <p:cNvPr id="5" name="圖片 4">
            <a:extLst>
              <a:ext uri="{FF2B5EF4-FFF2-40B4-BE49-F238E27FC236}">
                <a16:creationId xmlns:a16="http://schemas.microsoft.com/office/drawing/2014/main" id="{710DA71D-9FBD-4D3E-90AB-C78EF68E59E0}"/>
              </a:ext>
            </a:extLst>
          </p:cNvPr>
          <p:cNvPicPr>
            <a:picLocks noChangeAspect="1"/>
          </p:cNvPicPr>
          <p:nvPr/>
        </p:nvPicPr>
        <p:blipFill>
          <a:blip r:embed="rId2"/>
          <a:stretch>
            <a:fillRect/>
          </a:stretch>
        </p:blipFill>
        <p:spPr>
          <a:xfrm>
            <a:off x="4222706" y="1864757"/>
            <a:ext cx="4381500" cy="2647950"/>
          </a:xfrm>
          <a:prstGeom prst="rect">
            <a:avLst/>
          </a:prstGeom>
        </p:spPr>
      </p:pic>
      <p:sp>
        <p:nvSpPr>
          <p:cNvPr id="7" name="投影片編號版面配置區 4">
            <a:extLst>
              <a:ext uri="{FF2B5EF4-FFF2-40B4-BE49-F238E27FC236}">
                <a16:creationId xmlns:a16="http://schemas.microsoft.com/office/drawing/2014/main" id="{19968ACF-5C18-4CF4-A159-2F3AAFCD5C1C}"/>
              </a:ext>
            </a:extLst>
          </p:cNvPr>
          <p:cNvSpPr>
            <a:spLocks noGrp="1"/>
          </p:cNvSpPr>
          <p:nvPr>
            <p:ph type="sldNum" sz="quarter" idx="18"/>
          </p:nvPr>
        </p:nvSpPr>
        <p:spPr>
          <a:xfrm>
            <a:off x="6457950" y="4767263"/>
            <a:ext cx="2057400" cy="273844"/>
          </a:xfrm>
        </p:spPr>
        <p:txBody>
          <a:bodyPr/>
          <a:lstStyle/>
          <a:p>
            <a:fld id="{48F63A3B-78C7-47BE-AE5E-E10140E04643}" type="slidenum">
              <a:rPr lang="en-US" smtClean="0"/>
              <a:pPr/>
              <a:t>38</a:t>
            </a:fld>
            <a:endParaRPr lang="en-US" dirty="0"/>
          </a:p>
        </p:txBody>
      </p:sp>
      <p:sp>
        <p:nvSpPr>
          <p:cNvPr id="8" name="文字方塊 7">
            <a:extLst>
              <a:ext uri="{FF2B5EF4-FFF2-40B4-BE49-F238E27FC236}">
                <a16:creationId xmlns:a16="http://schemas.microsoft.com/office/drawing/2014/main" id="{AFB47AB1-CB07-4199-A5EF-385B5211EBAC}"/>
              </a:ext>
            </a:extLst>
          </p:cNvPr>
          <p:cNvSpPr txBox="1"/>
          <p:nvPr/>
        </p:nvSpPr>
        <p:spPr>
          <a:xfrm>
            <a:off x="4356056" y="4490146"/>
            <a:ext cx="4617878" cy="184666"/>
          </a:xfrm>
          <a:prstGeom prst="rect">
            <a:avLst/>
          </a:prstGeom>
          <a:noFill/>
        </p:spPr>
        <p:txBody>
          <a:bodyPr wrap="square">
            <a:spAutoFit/>
          </a:bodyPr>
          <a:lstStyle/>
          <a:p>
            <a:pPr algn="ctr"/>
            <a:r>
              <a:rPr lang="en-US" altLang="zh-HK" sz="600" i="1" dirty="0">
                <a:solidFill>
                  <a:schemeClr val="bg1"/>
                </a:solidFill>
                <a:latin typeface="Rockwell" panose="02060603020205020403" pitchFamily="18" charset="0"/>
              </a:rPr>
              <a:t>Screenshot </a:t>
            </a:r>
            <a:r>
              <a:rPr lang="en-US" altLang="zh-HK" sz="600" b="0" i="1" dirty="0">
                <a:solidFill>
                  <a:schemeClr val="bg1"/>
                </a:solidFill>
                <a:effectLst/>
                <a:latin typeface="Rockwell" panose="02060603020205020403" pitchFamily="18" charset="0"/>
              </a:rPr>
              <a:t>© </a:t>
            </a:r>
            <a:r>
              <a:rPr lang="en-US" altLang="zh-HK" sz="600" i="1" dirty="0">
                <a:solidFill>
                  <a:schemeClr val="bg1"/>
                </a:solidFill>
                <a:latin typeface="Rockwell" panose="02060603020205020403" pitchFamily="18" charset="0"/>
              </a:rPr>
              <a:t>https://help.penpot.app/user-guide/</a:t>
            </a:r>
            <a:endParaRPr lang="en-US" altLang="zh-HK" sz="600" b="0" i="1" dirty="0">
              <a:solidFill>
                <a:schemeClr val="bg1"/>
              </a:solidFill>
              <a:effectLst/>
              <a:latin typeface="Rockwell" panose="02060603020205020403" pitchFamily="18" charset="0"/>
            </a:endParaRPr>
          </a:p>
        </p:txBody>
      </p:sp>
    </p:spTree>
    <p:extLst>
      <p:ext uri="{BB962C8B-B14F-4D97-AF65-F5344CB8AC3E}">
        <p14:creationId xmlns:p14="http://schemas.microsoft.com/office/powerpoint/2010/main" val="113375180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3C2577CE-6710-41E6-999C-A9F9F4F1C022}"/>
              </a:ext>
            </a:extLst>
          </p:cNvPr>
          <p:cNvSpPr>
            <a:spLocks noGrp="1"/>
          </p:cNvSpPr>
          <p:nvPr>
            <p:ph type="title"/>
          </p:nvPr>
        </p:nvSpPr>
        <p:spPr/>
        <p:txBody>
          <a:bodyPr/>
          <a:lstStyle/>
          <a:p>
            <a:r>
              <a:rPr lang="en-US" altLang="zh-HK" dirty="0"/>
              <a:t>3.5 </a:t>
            </a:r>
            <a:r>
              <a:rPr lang="en-US" altLang="zh-HK" dirty="0" err="1"/>
              <a:t>Penpot</a:t>
            </a:r>
            <a:r>
              <a:rPr lang="en-US" altLang="zh-HK" dirty="0"/>
              <a:t> Exporting Objects</a:t>
            </a:r>
            <a:endParaRPr lang="zh-HK" altLang="en-US" dirty="0"/>
          </a:p>
        </p:txBody>
      </p:sp>
      <p:sp>
        <p:nvSpPr>
          <p:cNvPr id="6" name="文字版面配置區 5">
            <a:extLst>
              <a:ext uri="{FF2B5EF4-FFF2-40B4-BE49-F238E27FC236}">
                <a16:creationId xmlns:a16="http://schemas.microsoft.com/office/drawing/2014/main" id="{BA124D13-BD93-462C-9261-CB54846EDEDF}"/>
              </a:ext>
            </a:extLst>
          </p:cNvPr>
          <p:cNvSpPr>
            <a:spLocks noGrp="1"/>
          </p:cNvSpPr>
          <p:nvPr>
            <p:ph type="body" sz="quarter" idx="15"/>
          </p:nvPr>
        </p:nvSpPr>
        <p:spPr/>
        <p:txBody>
          <a:bodyPr>
            <a:normAutofit/>
          </a:bodyPr>
          <a:lstStyle/>
          <a:p>
            <a:pPr marL="0" indent="0">
              <a:buNone/>
            </a:pPr>
            <a:r>
              <a:rPr lang="en-US" altLang="zh-HK" b="1" dirty="0"/>
              <a:t>Multiple Export Presets</a:t>
            </a:r>
          </a:p>
          <a:p>
            <a:pPr marL="0" indent="0">
              <a:buNone/>
            </a:pPr>
            <a:r>
              <a:rPr lang="en-US" altLang="zh-HK" dirty="0"/>
              <a:t>You can set as many exports presets you need for the same object. Set multiple exports to get the same object in different scales and/or formats with just one click.</a:t>
            </a:r>
          </a:p>
        </p:txBody>
      </p:sp>
      <p:pic>
        <p:nvPicPr>
          <p:cNvPr id="8" name="圖片 7">
            <a:extLst>
              <a:ext uri="{FF2B5EF4-FFF2-40B4-BE49-F238E27FC236}">
                <a16:creationId xmlns:a16="http://schemas.microsoft.com/office/drawing/2014/main" id="{A61E0666-0398-4E68-8C0D-CA8C9FD5248B}"/>
              </a:ext>
            </a:extLst>
          </p:cNvPr>
          <p:cNvPicPr>
            <a:picLocks noChangeAspect="1"/>
          </p:cNvPicPr>
          <p:nvPr/>
        </p:nvPicPr>
        <p:blipFill>
          <a:blip r:embed="rId2"/>
          <a:stretch>
            <a:fillRect/>
          </a:stretch>
        </p:blipFill>
        <p:spPr>
          <a:xfrm>
            <a:off x="4872242" y="1708028"/>
            <a:ext cx="3369991" cy="2700948"/>
          </a:xfrm>
          <a:prstGeom prst="rect">
            <a:avLst/>
          </a:prstGeom>
        </p:spPr>
      </p:pic>
      <p:sp>
        <p:nvSpPr>
          <p:cNvPr id="9" name="投影片編號版面配置區 4">
            <a:extLst>
              <a:ext uri="{FF2B5EF4-FFF2-40B4-BE49-F238E27FC236}">
                <a16:creationId xmlns:a16="http://schemas.microsoft.com/office/drawing/2014/main" id="{1D496871-349D-45D4-B1A9-9A2A75644AC2}"/>
              </a:ext>
            </a:extLst>
          </p:cNvPr>
          <p:cNvSpPr>
            <a:spLocks noGrp="1"/>
          </p:cNvSpPr>
          <p:nvPr>
            <p:ph type="sldNum" sz="quarter" idx="18"/>
          </p:nvPr>
        </p:nvSpPr>
        <p:spPr>
          <a:xfrm>
            <a:off x="6457950" y="4767263"/>
            <a:ext cx="2057400" cy="273844"/>
          </a:xfrm>
        </p:spPr>
        <p:txBody>
          <a:bodyPr/>
          <a:lstStyle/>
          <a:p>
            <a:fld id="{48F63A3B-78C7-47BE-AE5E-E10140E04643}" type="slidenum">
              <a:rPr lang="en-US" smtClean="0"/>
              <a:pPr/>
              <a:t>39</a:t>
            </a:fld>
            <a:endParaRPr lang="en-US" dirty="0"/>
          </a:p>
        </p:txBody>
      </p:sp>
      <p:sp>
        <p:nvSpPr>
          <p:cNvPr id="10" name="文字方塊 9">
            <a:extLst>
              <a:ext uri="{FF2B5EF4-FFF2-40B4-BE49-F238E27FC236}">
                <a16:creationId xmlns:a16="http://schemas.microsoft.com/office/drawing/2014/main" id="{4DFB60AD-8BC8-45C4-988E-401530C91A74}"/>
              </a:ext>
            </a:extLst>
          </p:cNvPr>
          <p:cNvSpPr txBox="1"/>
          <p:nvPr/>
        </p:nvSpPr>
        <p:spPr>
          <a:xfrm>
            <a:off x="4397188" y="4477285"/>
            <a:ext cx="4617878" cy="184666"/>
          </a:xfrm>
          <a:prstGeom prst="rect">
            <a:avLst/>
          </a:prstGeom>
          <a:noFill/>
        </p:spPr>
        <p:txBody>
          <a:bodyPr wrap="square">
            <a:spAutoFit/>
          </a:bodyPr>
          <a:lstStyle/>
          <a:p>
            <a:pPr algn="ctr"/>
            <a:r>
              <a:rPr lang="en-US" altLang="zh-HK" sz="600" i="1" dirty="0">
                <a:solidFill>
                  <a:schemeClr val="bg1"/>
                </a:solidFill>
                <a:latin typeface="Rockwell" panose="02060603020205020403" pitchFamily="18" charset="0"/>
              </a:rPr>
              <a:t>Screenshot </a:t>
            </a:r>
            <a:r>
              <a:rPr lang="en-US" altLang="zh-HK" sz="600" b="0" i="1" dirty="0">
                <a:solidFill>
                  <a:schemeClr val="bg1"/>
                </a:solidFill>
                <a:effectLst/>
                <a:latin typeface="Rockwell" panose="02060603020205020403" pitchFamily="18" charset="0"/>
              </a:rPr>
              <a:t>© </a:t>
            </a:r>
            <a:r>
              <a:rPr lang="en-US" altLang="zh-HK" sz="600" i="1" dirty="0">
                <a:solidFill>
                  <a:schemeClr val="bg1"/>
                </a:solidFill>
                <a:latin typeface="Rockwell" panose="02060603020205020403" pitchFamily="18" charset="0"/>
              </a:rPr>
              <a:t>https://help.penpot.app/user-guide/</a:t>
            </a:r>
            <a:endParaRPr lang="en-US" altLang="zh-HK" sz="600" b="0" i="1" dirty="0">
              <a:solidFill>
                <a:schemeClr val="bg1"/>
              </a:solidFill>
              <a:effectLst/>
              <a:latin typeface="Rockwell" panose="02060603020205020403" pitchFamily="18" charset="0"/>
            </a:endParaRPr>
          </a:p>
        </p:txBody>
      </p:sp>
    </p:spTree>
    <p:extLst>
      <p:ext uri="{BB962C8B-B14F-4D97-AF65-F5344CB8AC3E}">
        <p14:creationId xmlns:p14="http://schemas.microsoft.com/office/powerpoint/2010/main" val="364753658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8428E7-ABCD-4E4F-97EF-DDD77FFC2A48}"/>
              </a:ext>
            </a:extLst>
          </p:cNvPr>
          <p:cNvSpPr>
            <a:spLocks noGrp="1"/>
          </p:cNvSpPr>
          <p:nvPr>
            <p:ph type="title"/>
          </p:nvPr>
        </p:nvSpPr>
        <p:spPr/>
        <p:txBody>
          <a:bodyPr>
            <a:normAutofit fontScale="90000"/>
          </a:bodyPr>
          <a:lstStyle/>
          <a:p>
            <a:r>
              <a:rPr lang="en-US" altLang="zh-HK" sz="3600" dirty="0">
                <a:solidFill>
                  <a:schemeClr val="bg1"/>
                </a:solidFill>
              </a:rPr>
              <a:t>Penpot Object Basic</a:t>
            </a:r>
            <a:br>
              <a:rPr lang="en-US" altLang="zh-HK" sz="3600" dirty="0">
                <a:solidFill>
                  <a:schemeClr val="bg1"/>
                </a:solidFill>
              </a:rPr>
            </a:br>
            <a:endParaRPr lang="en-US" dirty="0"/>
          </a:p>
        </p:txBody>
      </p:sp>
      <p:sp>
        <p:nvSpPr>
          <p:cNvPr id="3" name="Text Placeholder 2">
            <a:extLst>
              <a:ext uri="{FF2B5EF4-FFF2-40B4-BE49-F238E27FC236}">
                <a16:creationId xmlns:a16="http://schemas.microsoft.com/office/drawing/2014/main" id="{ED741043-ED60-5C48-B2B5-096A87A79283}"/>
              </a:ext>
            </a:extLst>
          </p:cNvPr>
          <p:cNvSpPr>
            <a:spLocks noGrp="1"/>
          </p:cNvSpPr>
          <p:nvPr>
            <p:ph type="body" sz="quarter" idx="10"/>
          </p:nvPr>
        </p:nvSpPr>
        <p:spPr/>
        <p:txBody>
          <a:bodyPr/>
          <a:lstStyle/>
          <a:p>
            <a:r>
              <a:rPr lang="en-US" dirty="0"/>
              <a:t>3.1</a:t>
            </a:r>
          </a:p>
        </p:txBody>
      </p:sp>
    </p:spTree>
    <p:extLst>
      <p:ext uri="{BB962C8B-B14F-4D97-AF65-F5344CB8AC3E}">
        <p14:creationId xmlns:p14="http://schemas.microsoft.com/office/powerpoint/2010/main" val="200498306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3C2577CE-6710-41E6-999C-A9F9F4F1C022}"/>
              </a:ext>
            </a:extLst>
          </p:cNvPr>
          <p:cNvSpPr>
            <a:spLocks noGrp="1"/>
          </p:cNvSpPr>
          <p:nvPr>
            <p:ph type="title"/>
          </p:nvPr>
        </p:nvSpPr>
        <p:spPr/>
        <p:txBody>
          <a:bodyPr/>
          <a:lstStyle/>
          <a:p>
            <a:r>
              <a:rPr lang="en-US" altLang="zh-HK" dirty="0"/>
              <a:t>3.5 </a:t>
            </a:r>
            <a:r>
              <a:rPr lang="en-US" altLang="zh-HK" dirty="0" err="1"/>
              <a:t>Penpot</a:t>
            </a:r>
            <a:r>
              <a:rPr lang="en-US" altLang="zh-HK" dirty="0"/>
              <a:t> Exporting Objects</a:t>
            </a:r>
            <a:endParaRPr lang="zh-HK" altLang="en-US" dirty="0"/>
          </a:p>
        </p:txBody>
      </p:sp>
      <p:sp>
        <p:nvSpPr>
          <p:cNvPr id="6" name="文字版面配置區 5">
            <a:extLst>
              <a:ext uri="{FF2B5EF4-FFF2-40B4-BE49-F238E27FC236}">
                <a16:creationId xmlns:a16="http://schemas.microsoft.com/office/drawing/2014/main" id="{BA124D13-BD93-462C-9261-CB54846EDEDF}"/>
              </a:ext>
            </a:extLst>
          </p:cNvPr>
          <p:cNvSpPr>
            <a:spLocks noGrp="1"/>
          </p:cNvSpPr>
          <p:nvPr>
            <p:ph type="body" sz="quarter" idx="15"/>
          </p:nvPr>
        </p:nvSpPr>
        <p:spPr>
          <a:xfrm>
            <a:off x="627671" y="1365647"/>
            <a:ext cx="3944329" cy="3043329"/>
          </a:xfrm>
        </p:spPr>
        <p:txBody>
          <a:bodyPr>
            <a:normAutofit lnSpcReduction="10000"/>
          </a:bodyPr>
          <a:lstStyle/>
          <a:p>
            <a:pPr marL="0" indent="0">
              <a:buNone/>
            </a:pPr>
            <a:r>
              <a:rPr lang="en-US" altLang="zh-HK" b="1" dirty="0"/>
              <a:t>Export Artboards to PDF</a:t>
            </a:r>
          </a:p>
          <a:p>
            <a:pPr marL="0" indent="0">
              <a:buNone/>
            </a:pPr>
            <a:r>
              <a:rPr lang="en-US" altLang="zh-HK" dirty="0"/>
              <a:t>If you have a presentation made at Penpot you might want to create a document that can be shared with anyone, regardless of having a Penpot account, or just to be able to use your presentation offline . You can easily export all the artboards of a page to a single pdf file from the file menu.</a:t>
            </a:r>
          </a:p>
        </p:txBody>
      </p:sp>
      <p:pic>
        <p:nvPicPr>
          <p:cNvPr id="3" name="圖片 2">
            <a:extLst>
              <a:ext uri="{FF2B5EF4-FFF2-40B4-BE49-F238E27FC236}">
                <a16:creationId xmlns:a16="http://schemas.microsoft.com/office/drawing/2014/main" id="{1A80C65A-274D-4A93-9E07-E5B9CA94C90E}"/>
              </a:ext>
            </a:extLst>
          </p:cNvPr>
          <p:cNvPicPr>
            <a:picLocks noChangeAspect="1"/>
          </p:cNvPicPr>
          <p:nvPr/>
        </p:nvPicPr>
        <p:blipFill>
          <a:blip r:embed="rId2"/>
          <a:stretch>
            <a:fillRect/>
          </a:stretch>
        </p:blipFill>
        <p:spPr>
          <a:xfrm>
            <a:off x="4819996" y="1866225"/>
            <a:ext cx="3694375" cy="2227834"/>
          </a:xfrm>
          <a:prstGeom prst="rect">
            <a:avLst/>
          </a:prstGeom>
        </p:spPr>
      </p:pic>
      <p:sp>
        <p:nvSpPr>
          <p:cNvPr id="7" name="投影片編號版面配置區 4">
            <a:extLst>
              <a:ext uri="{FF2B5EF4-FFF2-40B4-BE49-F238E27FC236}">
                <a16:creationId xmlns:a16="http://schemas.microsoft.com/office/drawing/2014/main" id="{1D6C39C5-0B69-4CBF-9130-E6B09F88BFE0}"/>
              </a:ext>
            </a:extLst>
          </p:cNvPr>
          <p:cNvSpPr>
            <a:spLocks noGrp="1"/>
          </p:cNvSpPr>
          <p:nvPr>
            <p:ph type="sldNum" sz="quarter" idx="18"/>
          </p:nvPr>
        </p:nvSpPr>
        <p:spPr>
          <a:xfrm>
            <a:off x="6457950" y="4767263"/>
            <a:ext cx="2057400" cy="273844"/>
          </a:xfrm>
        </p:spPr>
        <p:txBody>
          <a:bodyPr/>
          <a:lstStyle/>
          <a:p>
            <a:fld id="{48F63A3B-78C7-47BE-AE5E-E10140E04643}" type="slidenum">
              <a:rPr lang="en-US" smtClean="0"/>
              <a:pPr/>
              <a:t>40</a:t>
            </a:fld>
            <a:endParaRPr lang="en-US" dirty="0"/>
          </a:p>
        </p:txBody>
      </p:sp>
      <p:sp>
        <p:nvSpPr>
          <p:cNvPr id="9" name="文字方塊 8">
            <a:extLst>
              <a:ext uri="{FF2B5EF4-FFF2-40B4-BE49-F238E27FC236}">
                <a16:creationId xmlns:a16="http://schemas.microsoft.com/office/drawing/2014/main" id="{7A4D7F24-CBC4-49AE-8D1E-27FF17E8B534}"/>
              </a:ext>
            </a:extLst>
          </p:cNvPr>
          <p:cNvSpPr txBox="1"/>
          <p:nvPr/>
        </p:nvSpPr>
        <p:spPr>
          <a:xfrm>
            <a:off x="4397188" y="4153662"/>
            <a:ext cx="4617878" cy="184666"/>
          </a:xfrm>
          <a:prstGeom prst="rect">
            <a:avLst/>
          </a:prstGeom>
          <a:noFill/>
        </p:spPr>
        <p:txBody>
          <a:bodyPr wrap="square">
            <a:spAutoFit/>
          </a:bodyPr>
          <a:lstStyle/>
          <a:p>
            <a:pPr algn="ctr"/>
            <a:r>
              <a:rPr lang="en-US" altLang="zh-HK" sz="600" i="1" dirty="0">
                <a:solidFill>
                  <a:schemeClr val="bg1"/>
                </a:solidFill>
                <a:latin typeface="Rockwell" panose="02060603020205020403" pitchFamily="18" charset="0"/>
              </a:rPr>
              <a:t>Screenshot </a:t>
            </a:r>
            <a:r>
              <a:rPr lang="en-US" altLang="zh-HK" sz="600" b="0" i="1" dirty="0">
                <a:solidFill>
                  <a:schemeClr val="bg1"/>
                </a:solidFill>
                <a:effectLst/>
                <a:latin typeface="Rockwell" panose="02060603020205020403" pitchFamily="18" charset="0"/>
              </a:rPr>
              <a:t>© </a:t>
            </a:r>
            <a:r>
              <a:rPr lang="en-US" altLang="zh-HK" sz="600" i="1" dirty="0">
                <a:solidFill>
                  <a:schemeClr val="bg1"/>
                </a:solidFill>
                <a:latin typeface="Rockwell" panose="02060603020205020403" pitchFamily="18" charset="0"/>
              </a:rPr>
              <a:t>https://help.penpot.app/user-guide/</a:t>
            </a:r>
            <a:endParaRPr lang="en-US" altLang="zh-HK" sz="600" b="0" i="1" dirty="0">
              <a:solidFill>
                <a:schemeClr val="bg1"/>
              </a:solidFill>
              <a:effectLst/>
              <a:latin typeface="Rockwell" panose="02060603020205020403" pitchFamily="18" charset="0"/>
            </a:endParaRPr>
          </a:p>
        </p:txBody>
      </p:sp>
    </p:spTree>
    <p:extLst>
      <p:ext uri="{BB962C8B-B14F-4D97-AF65-F5344CB8AC3E}">
        <p14:creationId xmlns:p14="http://schemas.microsoft.com/office/powerpoint/2010/main" val="295299798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8428E7-ABCD-4E4F-97EF-DDD77FFC2A48}"/>
              </a:ext>
            </a:extLst>
          </p:cNvPr>
          <p:cNvSpPr>
            <a:spLocks noGrp="1"/>
          </p:cNvSpPr>
          <p:nvPr>
            <p:ph type="title"/>
          </p:nvPr>
        </p:nvSpPr>
        <p:spPr>
          <a:xfrm>
            <a:off x="1915024" y="2263893"/>
            <a:ext cx="4042814" cy="960718"/>
          </a:xfrm>
        </p:spPr>
        <p:txBody>
          <a:bodyPr>
            <a:normAutofit/>
          </a:bodyPr>
          <a:lstStyle/>
          <a:p>
            <a:r>
              <a:rPr lang="en-US" sz="3000" dirty="0"/>
              <a:t>Penpot Asset Libraries</a:t>
            </a:r>
          </a:p>
        </p:txBody>
      </p:sp>
      <p:sp>
        <p:nvSpPr>
          <p:cNvPr id="3" name="Text Placeholder 2">
            <a:extLst>
              <a:ext uri="{FF2B5EF4-FFF2-40B4-BE49-F238E27FC236}">
                <a16:creationId xmlns:a16="http://schemas.microsoft.com/office/drawing/2014/main" id="{ED741043-ED60-5C48-B2B5-096A87A79283}"/>
              </a:ext>
            </a:extLst>
          </p:cNvPr>
          <p:cNvSpPr>
            <a:spLocks noGrp="1"/>
          </p:cNvSpPr>
          <p:nvPr>
            <p:ph type="body" sz="quarter" idx="10"/>
          </p:nvPr>
        </p:nvSpPr>
        <p:spPr/>
        <p:txBody>
          <a:bodyPr/>
          <a:lstStyle/>
          <a:p>
            <a:pPr marL="0" indent="0">
              <a:buNone/>
            </a:pPr>
            <a:r>
              <a:rPr lang="en-US" dirty="0"/>
              <a:t>3.6</a:t>
            </a:r>
          </a:p>
        </p:txBody>
      </p:sp>
    </p:spTree>
    <p:extLst>
      <p:ext uri="{BB962C8B-B14F-4D97-AF65-F5344CB8AC3E}">
        <p14:creationId xmlns:p14="http://schemas.microsoft.com/office/powerpoint/2010/main" val="54987779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圖片版面配置區 6">
            <a:extLst>
              <a:ext uri="{FF2B5EF4-FFF2-40B4-BE49-F238E27FC236}">
                <a16:creationId xmlns:a16="http://schemas.microsoft.com/office/drawing/2014/main" id="{DD338DC2-92FA-4AFD-84F4-23770CAD8CBE}"/>
              </a:ext>
            </a:extLst>
          </p:cNvPr>
          <p:cNvPicPr>
            <a:picLocks noGrp="1" noChangeAspect="1"/>
          </p:cNvPicPr>
          <p:nvPr>
            <p:ph type="pic" sz="quarter" idx="14"/>
          </p:nvPr>
        </p:nvPicPr>
        <p:blipFill rotWithShape="1">
          <a:blip r:embed="rId2"/>
          <a:srcRect t="260" b="536"/>
          <a:stretch/>
        </p:blipFill>
        <p:spPr>
          <a:xfrm>
            <a:off x="5692880" y="1387300"/>
            <a:ext cx="1912075" cy="3478953"/>
          </a:xfrm>
        </p:spPr>
      </p:pic>
      <p:sp>
        <p:nvSpPr>
          <p:cNvPr id="3" name="Title 2">
            <a:extLst>
              <a:ext uri="{FF2B5EF4-FFF2-40B4-BE49-F238E27FC236}">
                <a16:creationId xmlns:a16="http://schemas.microsoft.com/office/drawing/2014/main" id="{39E9AAE1-AD4F-8041-B831-B31475CB725B}"/>
              </a:ext>
            </a:extLst>
          </p:cNvPr>
          <p:cNvSpPr>
            <a:spLocks noGrp="1"/>
          </p:cNvSpPr>
          <p:nvPr>
            <p:ph type="title"/>
          </p:nvPr>
        </p:nvSpPr>
        <p:spPr/>
        <p:txBody>
          <a:bodyPr/>
          <a:lstStyle/>
          <a:p>
            <a:r>
              <a:rPr lang="en-US" dirty="0"/>
              <a:t>3.6 Penpot Asset Libraries</a:t>
            </a:r>
          </a:p>
        </p:txBody>
      </p:sp>
      <p:sp>
        <p:nvSpPr>
          <p:cNvPr id="4" name="Text Placeholder 3">
            <a:extLst>
              <a:ext uri="{FF2B5EF4-FFF2-40B4-BE49-F238E27FC236}">
                <a16:creationId xmlns:a16="http://schemas.microsoft.com/office/drawing/2014/main" id="{02D91B95-407F-6D49-8E31-E9FC19906CD8}"/>
              </a:ext>
            </a:extLst>
          </p:cNvPr>
          <p:cNvSpPr>
            <a:spLocks noGrp="1"/>
          </p:cNvSpPr>
          <p:nvPr>
            <p:ph type="body" sz="quarter" idx="15"/>
          </p:nvPr>
        </p:nvSpPr>
        <p:spPr/>
        <p:txBody>
          <a:bodyPr>
            <a:normAutofit lnSpcReduction="10000"/>
          </a:bodyPr>
          <a:lstStyle/>
          <a:p>
            <a:r>
              <a:rPr lang="en-US" dirty="0"/>
              <a:t>Asset Libraries allow you to store elements and styles so that they can be easily reused. Libraries may include components, graphics, colors and typographies. Learn how to create and manage them to better organize the pieces of your designs and speed your workflow.</a:t>
            </a:r>
          </a:p>
        </p:txBody>
      </p:sp>
      <p:sp>
        <p:nvSpPr>
          <p:cNvPr id="5" name="Slide Number Placeholder 4">
            <a:extLst>
              <a:ext uri="{FF2B5EF4-FFF2-40B4-BE49-F238E27FC236}">
                <a16:creationId xmlns:a16="http://schemas.microsoft.com/office/drawing/2014/main" id="{EAC376C2-FADA-8D47-BF64-20F3248CAAC8}"/>
              </a:ext>
            </a:extLst>
          </p:cNvPr>
          <p:cNvSpPr>
            <a:spLocks noGrp="1"/>
          </p:cNvSpPr>
          <p:nvPr>
            <p:ph type="sldNum" sz="quarter" idx="18"/>
          </p:nvPr>
        </p:nvSpPr>
        <p:spPr/>
        <p:txBody>
          <a:bodyPr/>
          <a:lstStyle/>
          <a:p>
            <a:fld id="{48F63A3B-78C7-47BE-AE5E-E10140E04643}" type="slidenum">
              <a:rPr lang="en-US" smtClean="0"/>
              <a:pPr/>
              <a:t>42</a:t>
            </a:fld>
            <a:endParaRPr lang="en-US" dirty="0"/>
          </a:p>
        </p:txBody>
      </p:sp>
    </p:spTree>
    <p:extLst>
      <p:ext uri="{BB962C8B-B14F-4D97-AF65-F5344CB8AC3E}">
        <p14:creationId xmlns:p14="http://schemas.microsoft.com/office/powerpoint/2010/main" val="77714118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9E9AAE1-AD4F-8041-B831-B31475CB725B}"/>
              </a:ext>
            </a:extLst>
          </p:cNvPr>
          <p:cNvSpPr>
            <a:spLocks noGrp="1"/>
          </p:cNvSpPr>
          <p:nvPr>
            <p:ph type="title"/>
          </p:nvPr>
        </p:nvSpPr>
        <p:spPr/>
        <p:txBody>
          <a:bodyPr/>
          <a:lstStyle/>
          <a:p>
            <a:r>
              <a:rPr lang="en-US" altLang="zh-HK" dirty="0"/>
              <a:t>3.6 </a:t>
            </a:r>
            <a:r>
              <a:rPr lang="en-US" altLang="zh-HK" dirty="0" err="1"/>
              <a:t>Penpot</a:t>
            </a:r>
            <a:r>
              <a:rPr lang="en-US" altLang="zh-HK" dirty="0"/>
              <a:t> Asset Libraries</a:t>
            </a:r>
            <a:endParaRPr lang="en-US" dirty="0"/>
          </a:p>
        </p:txBody>
      </p:sp>
      <p:sp>
        <p:nvSpPr>
          <p:cNvPr id="4" name="Text Placeholder 3">
            <a:extLst>
              <a:ext uri="{FF2B5EF4-FFF2-40B4-BE49-F238E27FC236}">
                <a16:creationId xmlns:a16="http://schemas.microsoft.com/office/drawing/2014/main" id="{02D91B95-407F-6D49-8E31-E9FC19906CD8}"/>
              </a:ext>
            </a:extLst>
          </p:cNvPr>
          <p:cNvSpPr>
            <a:spLocks noGrp="1"/>
          </p:cNvSpPr>
          <p:nvPr>
            <p:ph type="body" sz="quarter" idx="15"/>
          </p:nvPr>
        </p:nvSpPr>
        <p:spPr/>
        <p:txBody>
          <a:bodyPr>
            <a:normAutofit/>
          </a:bodyPr>
          <a:lstStyle/>
          <a:p>
            <a:pPr marL="0" indent="0">
              <a:buNone/>
            </a:pPr>
            <a:r>
              <a:rPr lang="en-US" b="1" dirty="0"/>
              <a:t>File library</a:t>
            </a:r>
          </a:p>
          <a:p>
            <a:r>
              <a:rPr lang="en-US" dirty="0"/>
              <a:t>Each file has a File Library that allows assets that belong to it to be stored. You can find File Libraries at the workspace. To access them, click the assets panel icon at the bottom of the left toolbar or press Alt/⌥ + </a:t>
            </a:r>
            <a:r>
              <a:rPr lang="en-US" dirty="0" err="1"/>
              <a:t>i</a:t>
            </a:r>
            <a:r>
              <a:rPr lang="en-US" dirty="0"/>
              <a:t>.</a:t>
            </a:r>
          </a:p>
        </p:txBody>
      </p:sp>
      <p:sp>
        <p:nvSpPr>
          <p:cNvPr id="5" name="Slide Number Placeholder 4">
            <a:extLst>
              <a:ext uri="{FF2B5EF4-FFF2-40B4-BE49-F238E27FC236}">
                <a16:creationId xmlns:a16="http://schemas.microsoft.com/office/drawing/2014/main" id="{EAC376C2-FADA-8D47-BF64-20F3248CAAC8}"/>
              </a:ext>
            </a:extLst>
          </p:cNvPr>
          <p:cNvSpPr>
            <a:spLocks noGrp="1"/>
          </p:cNvSpPr>
          <p:nvPr>
            <p:ph type="sldNum" sz="quarter" idx="18"/>
          </p:nvPr>
        </p:nvSpPr>
        <p:spPr/>
        <p:txBody>
          <a:bodyPr/>
          <a:lstStyle/>
          <a:p>
            <a:fld id="{48F63A3B-78C7-47BE-AE5E-E10140E04643}" type="slidenum">
              <a:rPr lang="en-US" smtClean="0"/>
              <a:pPr/>
              <a:t>43</a:t>
            </a:fld>
            <a:endParaRPr lang="en-US" dirty="0"/>
          </a:p>
        </p:txBody>
      </p:sp>
      <p:pic>
        <p:nvPicPr>
          <p:cNvPr id="8" name="圖片版面配置區 6">
            <a:extLst>
              <a:ext uri="{FF2B5EF4-FFF2-40B4-BE49-F238E27FC236}">
                <a16:creationId xmlns:a16="http://schemas.microsoft.com/office/drawing/2014/main" id="{97086C1B-C91E-440D-8193-E69BBF158D35}"/>
              </a:ext>
            </a:extLst>
          </p:cNvPr>
          <p:cNvPicPr>
            <a:picLocks noChangeAspect="1"/>
          </p:cNvPicPr>
          <p:nvPr/>
        </p:nvPicPr>
        <p:blipFill rotWithShape="1">
          <a:blip r:embed="rId2"/>
          <a:srcRect t="260" b="536"/>
          <a:stretch/>
        </p:blipFill>
        <p:spPr>
          <a:xfrm>
            <a:off x="5692880" y="1387300"/>
            <a:ext cx="1941588" cy="3532651"/>
          </a:xfrm>
          <a:prstGeom prst="rect">
            <a:avLst/>
          </a:prstGeom>
          <a:solidFill>
            <a:schemeClr val="accent2"/>
          </a:solidFill>
        </p:spPr>
      </p:pic>
    </p:spTree>
    <p:extLst>
      <p:ext uri="{BB962C8B-B14F-4D97-AF65-F5344CB8AC3E}">
        <p14:creationId xmlns:p14="http://schemas.microsoft.com/office/powerpoint/2010/main" val="372429937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9E9AAE1-AD4F-8041-B831-B31475CB725B}"/>
              </a:ext>
            </a:extLst>
          </p:cNvPr>
          <p:cNvSpPr>
            <a:spLocks noGrp="1"/>
          </p:cNvSpPr>
          <p:nvPr>
            <p:ph type="title"/>
          </p:nvPr>
        </p:nvSpPr>
        <p:spPr/>
        <p:txBody>
          <a:bodyPr/>
          <a:lstStyle/>
          <a:p>
            <a:r>
              <a:rPr lang="en-US" altLang="zh-HK" dirty="0"/>
              <a:t>3.6 </a:t>
            </a:r>
            <a:r>
              <a:rPr lang="en-US" altLang="zh-HK" dirty="0" err="1"/>
              <a:t>Penpot</a:t>
            </a:r>
            <a:r>
              <a:rPr lang="en-US" altLang="zh-HK" dirty="0"/>
              <a:t> Asset Libraries</a:t>
            </a:r>
            <a:endParaRPr lang="en-US" dirty="0"/>
          </a:p>
        </p:txBody>
      </p:sp>
      <p:sp>
        <p:nvSpPr>
          <p:cNvPr id="4" name="Text Placeholder 3">
            <a:extLst>
              <a:ext uri="{FF2B5EF4-FFF2-40B4-BE49-F238E27FC236}">
                <a16:creationId xmlns:a16="http://schemas.microsoft.com/office/drawing/2014/main" id="{02D91B95-407F-6D49-8E31-E9FC19906CD8}"/>
              </a:ext>
            </a:extLst>
          </p:cNvPr>
          <p:cNvSpPr>
            <a:spLocks noGrp="1"/>
          </p:cNvSpPr>
          <p:nvPr>
            <p:ph type="body" sz="quarter" idx="15"/>
          </p:nvPr>
        </p:nvSpPr>
        <p:spPr>
          <a:xfrm>
            <a:off x="627671" y="1365647"/>
            <a:ext cx="4184327" cy="3532651"/>
          </a:xfrm>
        </p:spPr>
        <p:txBody>
          <a:bodyPr>
            <a:normAutofit/>
          </a:bodyPr>
          <a:lstStyle/>
          <a:p>
            <a:pPr marL="0" indent="0">
              <a:buNone/>
            </a:pPr>
            <a:r>
              <a:rPr lang="en-US" b="1" dirty="0"/>
              <a:t>Asset Types</a:t>
            </a:r>
          </a:p>
          <a:p>
            <a:r>
              <a:rPr lang="en-US" dirty="0"/>
              <a:t>Components: A component is an object or group of objects that can be reused multiple times across user files.</a:t>
            </a:r>
          </a:p>
          <a:p>
            <a:r>
              <a:rPr lang="en-US" dirty="0"/>
              <a:t>Graphics: Both bitmap and vector images can be stored at the Graphics section.</a:t>
            </a:r>
          </a:p>
        </p:txBody>
      </p:sp>
      <p:sp>
        <p:nvSpPr>
          <p:cNvPr id="5" name="Slide Number Placeholder 4">
            <a:extLst>
              <a:ext uri="{FF2B5EF4-FFF2-40B4-BE49-F238E27FC236}">
                <a16:creationId xmlns:a16="http://schemas.microsoft.com/office/drawing/2014/main" id="{EAC376C2-FADA-8D47-BF64-20F3248CAAC8}"/>
              </a:ext>
            </a:extLst>
          </p:cNvPr>
          <p:cNvSpPr>
            <a:spLocks noGrp="1"/>
          </p:cNvSpPr>
          <p:nvPr>
            <p:ph type="sldNum" sz="quarter" idx="18"/>
          </p:nvPr>
        </p:nvSpPr>
        <p:spPr/>
        <p:txBody>
          <a:bodyPr/>
          <a:lstStyle/>
          <a:p>
            <a:fld id="{48F63A3B-78C7-47BE-AE5E-E10140E04643}" type="slidenum">
              <a:rPr lang="en-US" smtClean="0"/>
              <a:pPr/>
              <a:t>44</a:t>
            </a:fld>
            <a:endParaRPr lang="en-US" dirty="0"/>
          </a:p>
        </p:txBody>
      </p:sp>
      <p:pic>
        <p:nvPicPr>
          <p:cNvPr id="8" name="圖片版面配置區 6">
            <a:extLst>
              <a:ext uri="{FF2B5EF4-FFF2-40B4-BE49-F238E27FC236}">
                <a16:creationId xmlns:a16="http://schemas.microsoft.com/office/drawing/2014/main" id="{97086C1B-C91E-440D-8193-E69BBF158D35}"/>
              </a:ext>
            </a:extLst>
          </p:cNvPr>
          <p:cNvPicPr>
            <a:picLocks noChangeAspect="1"/>
          </p:cNvPicPr>
          <p:nvPr/>
        </p:nvPicPr>
        <p:blipFill rotWithShape="1">
          <a:blip r:embed="rId2"/>
          <a:srcRect t="260" b="16686"/>
          <a:stretch/>
        </p:blipFill>
        <p:spPr>
          <a:xfrm>
            <a:off x="5599733" y="1309949"/>
            <a:ext cx="2392287" cy="3644046"/>
          </a:xfrm>
          <a:prstGeom prst="rect">
            <a:avLst/>
          </a:prstGeom>
          <a:noFill/>
        </p:spPr>
      </p:pic>
      <p:sp>
        <p:nvSpPr>
          <p:cNvPr id="2" name="橢圓 1">
            <a:extLst>
              <a:ext uri="{FF2B5EF4-FFF2-40B4-BE49-F238E27FC236}">
                <a16:creationId xmlns:a16="http://schemas.microsoft.com/office/drawing/2014/main" id="{A9ABED83-A282-43F4-90F3-70F52EA1679C}"/>
              </a:ext>
            </a:extLst>
          </p:cNvPr>
          <p:cNvSpPr/>
          <p:nvPr/>
        </p:nvSpPr>
        <p:spPr>
          <a:xfrm>
            <a:off x="5400972" y="3179834"/>
            <a:ext cx="2493243" cy="88276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Tree>
    <p:extLst>
      <p:ext uri="{BB962C8B-B14F-4D97-AF65-F5344CB8AC3E}">
        <p14:creationId xmlns:p14="http://schemas.microsoft.com/office/powerpoint/2010/main" val="273093341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9E9AAE1-AD4F-8041-B831-B31475CB725B}"/>
              </a:ext>
            </a:extLst>
          </p:cNvPr>
          <p:cNvSpPr>
            <a:spLocks noGrp="1"/>
          </p:cNvSpPr>
          <p:nvPr>
            <p:ph type="title"/>
          </p:nvPr>
        </p:nvSpPr>
        <p:spPr/>
        <p:txBody>
          <a:bodyPr/>
          <a:lstStyle/>
          <a:p>
            <a:r>
              <a:rPr lang="en-US" altLang="zh-HK" dirty="0"/>
              <a:t>3.6 </a:t>
            </a:r>
            <a:r>
              <a:rPr lang="en-US" altLang="zh-HK" dirty="0" err="1"/>
              <a:t>Penpot</a:t>
            </a:r>
            <a:r>
              <a:rPr lang="en-US" altLang="zh-HK" dirty="0"/>
              <a:t> Asset Libraries</a:t>
            </a:r>
            <a:endParaRPr lang="en-US" dirty="0"/>
          </a:p>
        </p:txBody>
      </p:sp>
      <p:sp>
        <p:nvSpPr>
          <p:cNvPr id="4" name="Text Placeholder 3">
            <a:extLst>
              <a:ext uri="{FF2B5EF4-FFF2-40B4-BE49-F238E27FC236}">
                <a16:creationId xmlns:a16="http://schemas.microsoft.com/office/drawing/2014/main" id="{02D91B95-407F-6D49-8E31-E9FC19906CD8}"/>
              </a:ext>
            </a:extLst>
          </p:cNvPr>
          <p:cNvSpPr>
            <a:spLocks noGrp="1"/>
          </p:cNvSpPr>
          <p:nvPr>
            <p:ph type="body" sz="quarter" idx="15"/>
          </p:nvPr>
        </p:nvSpPr>
        <p:spPr>
          <a:xfrm>
            <a:off x="627671" y="1365647"/>
            <a:ext cx="4184327" cy="3532651"/>
          </a:xfrm>
        </p:spPr>
        <p:txBody>
          <a:bodyPr>
            <a:normAutofit/>
          </a:bodyPr>
          <a:lstStyle/>
          <a:p>
            <a:pPr marL="0" indent="0">
              <a:buNone/>
            </a:pPr>
            <a:r>
              <a:rPr lang="en-US" b="1" dirty="0"/>
              <a:t>Asset Types</a:t>
            </a:r>
          </a:p>
          <a:p>
            <a:r>
              <a:rPr lang="en-US" dirty="0"/>
              <a:t>Colors: Create your color styles and use them on fills and strokes.</a:t>
            </a:r>
          </a:p>
          <a:p>
            <a:r>
              <a:rPr lang="en-US" dirty="0"/>
              <a:t>Typographies: Penpot allows you to save typography styles with a set of reusable properties. You can always unlink a typography style maintaining the properties for the text layer.</a:t>
            </a:r>
          </a:p>
        </p:txBody>
      </p:sp>
      <p:sp>
        <p:nvSpPr>
          <p:cNvPr id="5" name="Slide Number Placeholder 4">
            <a:extLst>
              <a:ext uri="{FF2B5EF4-FFF2-40B4-BE49-F238E27FC236}">
                <a16:creationId xmlns:a16="http://schemas.microsoft.com/office/drawing/2014/main" id="{EAC376C2-FADA-8D47-BF64-20F3248CAAC8}"/>
              </a:ext>
            </a:extLst>
          </p:cNvPr>
          <p:cNvSpPr>
            <a:spLocks noGrp="1"/>
          </p:cNvSpPr>
          <p:nvPr>
            <p:ph type="sldNum" sz="quarter" idx="18"/>
          </p:nvPr>
        </p:nvSpPr>
        <p:spPr/>
        <p:txBody>
          <a:bodyPr/>
          <a:lstStyle/>
          <a:p>
            <a:fld id="{48F63A3B-78C7-47BE-AE5E-E10140E04643}" type="slidenum">
              <a:rPr lang="en-US" smtClean="0"/>
              <a:pPr/>
              <a:t>45</a:t>
            </a:fld>
            <a:endParaRPr lang="en-US" dirty="0"/>
          </a:p>
        </p:txBody>
      </p:sp>
      <p:pic>
        <p:nvPicPr>
          <p:cNvPr id="8" name="圖片版面配置區 6">
            <a:extLst>
              <a:ext uri="{FF2B5EF4-FFF2-40B4-BE49-F238E27FC236}">
                <a16:creationId xmlns:a16="http://schemas.microsoft.com/office/drawing/2014/main" id="{97086C1B-C91E-440D-8193-E69BBF158D35}"/>
              </a:ext>
            </a:extLst>
          </p:cNvPr>
          <p:cNvPicPr>
            <a:picLocks noChangeAspect="1"/>
          </p:cNvPicPr>
          <p:nvPr/>
        </p:nvPicPr>
        <p:blipFill rotWithShape="1">
          <a:blip r:embed="rId2"/>
          <a:srcRect t="260" b="16686"/>
          <a:stretch/>
        </p:blipFill>
        <p:spPr>
          <a:xfrm>
            <a:off x="5599733" y="1309949"/>
            <a:ext cx="2392287" cy="3644046"/>
          </a:xfrm>
          <a:prstGeom prst="rect">
            <a:avLst/>
          </a:prstGeom>
          <a:noFill/>
        </p:spPr>
      </p:pic>
      <p:sp>
        <p:nvSpPr>
          <p:cNvPr id="2" name="橢圓 1">
            <a:extLst>
              <a:ext uri="{FF2B5EF4-FFF2-40B4-BE49-F238E27FC236}">
                <a16:creationId xmlns:a16="http://schemas.microsoft.com/office/drawing/2014/main" id="{A9ABED83-A282-43F4-90F3-70F52EA1679C}"/>
              </a:ext>
            </a:extLst>
          </p:cNvPr>
          <p:cNvSpPr/>
          <p:nvPr/>
        </p:nvSpPr>
        <p:spPr>
          <a:xfrm>
            <a:off x="5400972" y="3884503"/>
            <a:ext cx="2493243" cy="88276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Tree>
    <p:extLst>
      <p:ext uri="{BB962C8B-B14F-4D97-AF65-F5344CB8AC3E}">
        <p14:creationId xmlns:p14="http://schemas.microsoft.com/office/powerpoint/2010/main" val="153756024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9E9AAE1-AD4F-8041-B831-B31475CB725B}"/>
              </a:ext>
            </a:extLst>
          </p:cNvPr>
          <p:cNvSpPr>
            <a:spLocks noGrp="1"/>
          </p:cNvSpPr>
          <p:nvPr>
            <p:ph type="title"/>
          </p:nvPr>
        </p:nvSpPr>
        <p:spPr/>
        <p:txBody>
          <a:bodyPr/>
          <a:lstStyle/>
          <a:p>
            <a:r>
              <a:rPr lang="en-US" altLang="zh-HK" dirty="0"/>
              <a:t>3.6 </a:t>
            </a:r>
            <a:r>
              <a:rPr lang="en-US" altLang="zh-HK" dirty="0" err="1"/>
              <a:t>Penpot</a:t>
            </a:r>
            <a:r>
              <a:rPr lang="en-US" altLang="zh-HK" dirty="0"/>
              <a:t> Asset Libraries</a:t>
            </a:r>
            <a:endParaRPr lang="en-US" dirty="0"/>
          </a:p>
        </p:txBody>
      </p:sp>
      <p:sp>
        <p:nvSpPr>
          <p:cNvPr id="4" name="Text Placeholder 3">
            <a:extLst>
              <a:ext uri="{FF2B5EF4-FFF2-40B4-BE49-F238E27FC236}">
                <a16:creationId xmlns:a16="http://schemas.microsoft.com/office/drawing/2014/main" id="{02D91B95-407F-6D49-8E31-E9FC19906CD8}"/>
              </a:ext>
            </a:extLst>
          </p:cNvPr>
          <p:cNvSpPr>
            <a:spLocks noGrp="1"/>
          </p:cNvSpPr>
          <p:nvPr>
            <p:ph type="body" sz="quarter" idx="15"/>
          </p:nvPr>
        </p:nvSpPr>
        <p:spPr>
          <a:xfrm>
            <a:off x="627671" y="1365647"/>
            <a:ext cx="4184327" cy="3532651"/>
          </a:xfrm>
        </p:spPr>
        <p:txBody>
          <a:bodyPr>
            <a:normAutofit/>
          </a:bodyPr>
          <a:lstStyle/>
          <a:p>
            <a:pPr marL="0" indent="0">
              <a:buNone/>
            </a:pPr>
            <a:r>
              <a:rPr lang="en-US" b="1" dirty="0"/>
              <a:t>Adding Assets to Libraries</a:t>
            </a:r>
          </a:p>
          <a:p>
            <a:pPr marL="0" indent="0">
              <a:buNone/>
            </a:pPr>
            <a:r>
              <a:rPr lang="en-US" dirty="0"/>
              <a:t>You can use the “+” icon to add assets. Each of the categories have their own specific action:</a:t>
            </a:r>
          </a:p>
        </p:txBody>
      </p:sp>
      <p:sp>
        <p:nvSpPr>
          <p:cNvPr id="5" name="Slide Number Placeholder 4">
            <a:extLst>
              <a:ext uri="{FF2B5EF4-FFF2-40B4-BE49-F238E27FC236}">
                <a16:creationId xmlns:a16="http://schemas.microsoft.com/office/drawing/2014/main" id="{EAC376C2-FADA-8D47-BF64-20F3248CAAC8}"/>
              </a:ext>
            </a:extLst>
          </p:cNvPr>
          <p:cNvSpPr>
            <a:spLocks noGrp="1"/>
          </p:cNvSpPr>
          <p:nvPr>
            <p:ph type="sldNum" sz="quarter" idx="18"/>
          </p:nvPr>
        </p:nvSpPr>
        <p:spPr/>
        <p:txBody>
          <a:bodyPr/>
          <a:lstStyle/>
          <a:p>
            <a:fld id="{48F63A3B-78C7-47BE-AE5E-E10140E04643}" type="slidenum">
              <a:rPr lang="en-US" smtClean="0"/>
              <a:pPr/>
              <a:t>46</a:t>
            </a:fld>
            <a:endParaRPr lang="en-US" dirty="0"/>
          </a:p>
        </p:txBody>
      </p:sp>
      <p:pic>
        <p:nvPicPr>
          <p:cNvPr id="7" name="圖片 6">
            <a:extLst>
              <a:ext uri="{FF2B5EF4-FFF2-40B4-BE49-F238E27FC236}">
                <a16:creationId xmlns:a16="http://schemas.microsoft.com/office/drawing/2014/main" id="{E7FD7B79-4893-4DA5-AD3C-94ED4D230C10}"/>
              </a:ext>
            </a:extLst>
          </p:cNvPr>
          <p:cNvPicPr>
            <a:picLocks noChangeAspect="1"/>
          </p:cNvPicPr>
          <p:nvPr/>
        </p:nvPicPr>
        <p:blipFill>
          <a:blip r:embed="rId2"/>
          <a:stretch>
            <a:fillRect/>
          </a:stretch>
        </p:blipFill>
        <p:spPr>
          <a:xfrm>
            <a:off x="4811998" y="1522558"/>
            <a:ext cx="3411014" cy="3047060"/>
          </a:xfrm>
          <a:prstGeom prst="rect">
            <a:avLst/>
          </a:prstGeom>
        </p:spPr>
      </p:pic>
    </p:spTree>
    <p:extLst>
      <p:ext uri="{BB962C8B-B14F-4D97-AF65-F5344CB8AC3E}">
        <p14:creationId xmlns:p14="http://schemas.microsoft.com/office/powerpoint/2010/main" val="97287503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9E9AAE1-AD4F-8041-B831-B31475CB725B}"/>
              </a:ext>
            </a:extLst>
          </p:cNvPr>
          <p:cNvSpPr>
            <a:spLocks noGrp="1"/>
          </p:cNvSpPr>
          <p:nvPr>
            <p:ph type="title"/>
          </p:nvPr>
        </p:nvSpPr>
        <p:spPr/>
        <p:txBody>
          <a:bodyPr/>
          <a:lstStyle/>
          <a:p>
            <a:r>
              <a:rPr lang="en-US" altLang="zh-HK" dirty="0"/>
              <a:t>3.6 </a:t>
            </a:r>
            <a:r>
              <a:rPr lang="en-US" altLang="zh-HK" dirty="0" err="1"/>
              <a:t>Penpot</a:t>
            </a:r>
            <a:r>
              <a:rPr lang="en-US" altLang="zh-HK" dirty="0"/>
              <a:t> Asset Libraries</a:t>
            </a:r>
            <a:endParaRPr lang="en-US" dirty="0"/>
          </a:p>
        </p:txBody>
      </p:sp>
      <p:sp>
        <p:nvSpPr>
          <p:cNvPr id="4" name="Text Placeholder 3">
            <a:extLst>
              <a:ext uri="{FF2B5EF4-FFF2-40B4-BE49-F238E27FC236}">
                <a16:creationId xmlns:a16="http://schemas.microsoft.com/office/drawing/2014/main" id="{02D91B95-407F-6D49-8E31-E9FC19906CD8}"/>
              </a:ext>
            </a:extLst>
          </p:cNvPr>
          <p:cNvSpPr>
            <a:spLocks noGrp="1"/>
          </p:cNvSpPr>
          <p:nvPr>
            <p:ph type="body" sz="quarter" idx="15"/>
          </p:nvPr>
        </p:nvSpPr>
        <p:spPr>
          <a:xfrm>
            <a:off x="627671" y="1365647"/>
            <a:ext cx="4184327" cy="3532651"/>
          </a:xfrm>
        </p:spPr>
        <p:txBody>
          <a:bodyPr>
            <a:normAutofit/>
          </a:bodyPr>
          <a:lstStyle/>
          <a:p>
            <a:pPr marL="0" indent="0">
              <a:buNone/>
            </a:pPr>
            <a:r>
              <a:rPr lang="en-US" b="1" dirty="0"/>
              <a:t>Adding Assets to Libraries</a:t>
            </a:r>
          </a:p>
          <a:p>
            <a:pPr marL="0" indent="0">
              <a:buNone/>
            </a:pPr>
            <a:r>
              <a:rPr lang="en-US" dirty="0"/>
              <a:t>You can use the “+” icon to add assets. Each of the categories have their own specific action:</a:t>
            </a:r>
          </a:p>
        </p:txBody>
      </p:sp>
      <p:sp>
        <p:nvSpPr>
          <p:cNvPr id="5" name="Slide Number Placeholder 4">
            <a:extLst>
              <a:ext uri="{FF2B5EF4-FFF2-40B4-BE49-F238E27FC236}">
                <a16:creationId xmlns:a16="http://schemas.microsoft.com/office/drawing/2014/main" id="{EAC376C2-FADA-8D47-BF64-20F3248CAAC8}"/>
              </a:ext>
            </a:extLst>
          </p:cNvPr>
          <p:cNvSpPr>
            <a:spLocks noGrp="1"/>
          </p:cNvSpPr>
          <p:nvPr>
            <p:ph type="sldNum" sz="quarter" idx="18"/>
          </p:nvPr>
        </p:nvSpPr>
        <p:spPr/>
        <p:txBody>
          <a:bodyPr/>
          <a:lstStyle/>
          <a:p>
            <a:fld id="{48F63A3B-78C7-47BE-AE5E-E10140E04643}" type="slidenum">
              <a:rPr lang="en-US" smtClean="0"/>
              <a:pPr/>
              <a:t>47</a:t>
            </a:fld>
            <a:endParaRPr lang="en-US" dirty="0"/>
          </a:p>
        </p:txBody>
      </p:sp>
      <p:pic>
        <p:nvPicPr>
          <p:cNvPr id="7" name="圖片 6">
            <a:extLst>
              <a:ext uri="{FF2B5EF4-FFF2-40B4-BE49-F238E27FC236}">
                <a16:creationId xmlns:a16="http://schemas.microsoft.com/office/drawing/2014/main" id="{E7FD7B79-4893-4DA5-AD3C-94ED4D230C10}"/>
              </a:ext>
            </a:extLst>
          </p:cNvPr>
          <p:cNvPicPr>
            <a:picLocks noChangeAspect="1"/>
          </p:cNvPicPr>
          <p:nvPr/>
        </p:nvPicPr>
        <p:blipFill>
          <a:blip r:embed="rId2"/>
          <a:stretch>
            <a:fillRect/>
          </a:stretch>
        </p:blipFill>
        <p:spPr>
          <a:xfrm>
            <a:off x="4811998" y="1522558"/>
            <a:ext cx="3411014" cy="3047060"/>
          </a:xfrm>
          <a:prstGeom prst="rect">
            <a:avLst/>
          </a:prstGeom>
        </p:spPr>
      </p:pic>
    </p:spTree>
    <p:extLst>
      <p:ext uri="{BB962C8B-B14F-4D97-AF65-F5344CB8AC3E}">
        <p14:creationId xmlns:p14="http://schemas.microsoft.com/office/powerpoint/2010/main" val="303865398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9E9AAE1-AD4F-8041-B831-B31475CB725B}"/>
              </a:ext>
            </a:extLst>
          </p:cNvPr>
          <p:cNvSpPr>
            <a:spLocks noGrp="1"/>
          </p:cNvSpPr>
          <p:nvPr>
            <p:ph type="title"/>
          </p:nvPr>
        </p:nvSpPr>
        <p:spPr/>
        <p:txBody>
          <a:bodyPr/>
          <a:lstStyle/>
          <a:p>
            <a:r>
              <a:rPr lang="en-US" altLang="zh-HK" dirty="0"/>
              <a:t>3.6 </a:t>
            </a:r>
            <a:r>
              <a:rPr lang="en-US" altLang="zh-HK" dirty="0" err="1"/>
              <a:t>Penpot</a:t>
            </a:r>
            <a:r>
              <a:rPr lang="en-US" altLang="zh-HK" dirty="0"/>
              <a:t> Asset Libraries</a:t>
            </a:r>
            <a:endParaRPr lang="en-US" dirty="0"/>
          </a:p>
        </p:txBody>
      </p:sp>
      <p:sp>
        <p:nvSpPr>
          <p:cNvPr id="4" name="Text Placeholder 3">
            <a:extLst>
              <a:ext uri="{FF2B5EF4-FFF2-40B4-BE49-F238E27FC236}">
                <a16:creationId xmlns:a16="http://schemas.microsoft.com/office/drawing/2014/main" id="{02D91B95-407F-6D49-8E31-E9FC19906CD8}"/>
              </a:ext>
            </a:extLst>
          </p:cNvPr>
          <p:cNvSpPr>
            <a:spLocks noGrp="1"/>
          </p:cNvSpPr>
          <p:nvPr>
            <p:ph type="body" sz="quarter" idx="15"/>
          </p:nvPr>
        </p:nvSpPr>
        <p:spPr>
          <a:xfrm>
            <a:off x="627671" y="1365647"/>
            <a:ext cx="3887377" cy="3532651"/>
          </a:xfrm>
        </p:spPr>
        <p:txBody>
          <a:bodyPr>
            <a:normAutofit/>
          </a:bodyPr>
          <a:lstStyle/>
          <a:p>
            <a:pPr marL="0" indent="0">
              <a:buNone/>
            </a:pPr>
            <a:r>
              <a:rPr lang="en-US" b="1" dirty="0"/>
              <a:t>Adding  Graphics Assets to Libraries</a:t>
            </a:r>
          </a:p>
          <a:p>
            <a:pPr marL="0" indent="0">
              <a:buNone/>
            </a:pPr>
            <a:r>
              <a:rPr lang="en-US" dirty="0"/>
              <a:t>Press + button to choose the graphics you want to Add to the graphics assets. You can select one and more graphics in the assets libraries.</a:t>
            </a:r>
          </a:p>
        </p:txBody>
      </p:sp>
      <p:sp>
        <p:nvSpPr>
          <p:cNvPr id="5" name="Slide Number Placeholder 4">
            <a:extLst>
              <a:ext uri="{FF2B5EF4-FFF2-40B4-BE49-F238E27FC236}">
                <a16:creationId xmlns:a16="http://schemas.microsoft.com/office/drawing/2014/main" id="{EAC376C2-FADA-8D47-BF64-20F3248CAAC8}"/>
              </a:ext>
            </a:extLst>
          </p:cNvPr>
          <p:cNvSpPr>
            <a:spLocks noGrp="1"/>
          </p:cNvSpPr>
          <p:nvPr>
            <p:ph type="sldNum" sz="quarter" idx="18"/>
          </p:nvPr>
        </p:nvSpPr>
        <p:spPr/>
        <p:txBody>
          <a:bodyPr/>
          <a:lstStyle/>
          <a:p>
            <a:fld id="{48F63A3B-78C7-47BE-AE5E-E10140E04643}" type="slidenum">
              <a:rPr lang="en-US" smtClean="0"/>
              <a:pPr/>
              <a:t>48</a:t>
            </a:fld>
            <a:endParaRPr lang="en-US" dirty="0"/>
          </a:p>
        </p:txBody>
      </p:sp>
      <p:pic>
        <p:nvPicPr>
          <p:cNvPr id="6" name="圖片 5">
            <a:extLst>
              <a:ext uri="{FF2B5EF4-FFF2-40B4-BE49-F238E27FC236}">
                <a16:creationId xmlns:a16="http://schemas.microsoft.com/office/drawing/2014/main" id="{2CF3ACAC-E178-4273-A64E-12EF9D5D0FD3}"/>
              </a:ext>
            </a:extLst>
          </p:cNvPr>
          <p:cNvPicPr>
            <a:picLocks noChangeAspect="1"/>
          </p:cNvPicPr>
          <p:nvPr/>
        </p:nvPicPr>
        <p:blipFill>
          <a:blip r:embed="rId2"/>
          <a:stretch>
            <a:fillRect/>
          </a:stretch>
        </p:blipFill>
        <p:spPr>
          <a:xfrm>
            <a:off x="7434412" y="2571750"/>
            <a:ext cx="1496268" cy="1714701"/>
          </a:xfrm>
          <a:prstGeom prst="rect">
            <a:avLst/>
          </a:prstGeom>
          <a:noFill/>
        </p:spPr>
      </p:pic>
      <p:pic>
        <p:nvPicPr>
          <p:cNvPr id="9" name="圖片 8">
            <a:extLst>
              <a:ext uri="{FF2B5EF4-FFF2-40B4-BE49-F238E27FC236}">
                <a16:creationId xmlns:a16="http://schemas.microsoft.com/office/drawing/2014/main" id="{BFD86B22-5383-4460-ADD3-CC308851328A}"/>
              </a:ext>
            </a:extLst>
          </p:cNvPr>
          <p:cNvPicPr>
            <a:picLocks noChangeAspect="1"/>
          </p:cNvPicPr>
          <p:nvPr/>
        </p:nvPicPr>
        <p:blipFill>
          <a:blip r:embed="rId3"/>
          <a:stretch>
            <a:fillRect/>
          </a:stretch>
        </p:blipFill>
        <p:spPr>
          <a:xfrm>
            <a:off x="4515048" y="2589817"/>
            <a:ext cx="2698729" cy="1714700"/>
          </a:xfrm>
          <a:prstGeom prst="rect">
            <a:avLst/>
          </a:prstGeom>
        </p:spPr>
      </p:pic>
      <p:pic>
        <p:nvPicPr>
          <p:cNvPr id="11" name="圖片 10">
            <a:extLst>
              <a:ext uri="{FF2B5EF4-FFF2-40B4-BE49-F238E27FC236}">
                <a16:creationId xmlns:a16="http://schemas.microsoft.com/office/drawing/2014/main" id="{AB73D7E2-0A96-4DC4-BC38-1B07786C34EF}"/>
              </a:ext>
            </a:extLst>
          </p:cNvPr>
          <p:cNvPicPr>
            <a:picLocks noChangeAspect="1"/>
          </p:cNvPicPr>
          <p:nvPr/>
        </p:nvPicPr>
        <p:blipFill>
          <a:blip r:embed="rId4"/>
          <a:stretch>
            <a:fillRect/>
          </a:stretch>
        </p:blipFill>
        <p:spPr>
          <a:xfrm>
            <a:off x="5682013" y="1498100"/>
            <a:ext cx="2649025" cy="756027"/>
          </a:xfrm>
          <a:prstGeom prst="rect">
            <a:avLst/>
          </a:prstGeom>
        </p:spPr>
      </p:pic>
      <p:sp>
        <p:nvSpPr>
          <p:cNvPr id="12" name="橢圓 11">
            <a:extLst>
              <a:ext uri="{FF2B5EF4-FFF2-40B4-BE49-F238E27FC236}">
                <a16:creationId xmlns:a16="http://schemas.microsoft.com/office/drawing/2014/main" id="{8FC1B255-65B7-475D-9438-4A7A7A9758E9}"/>
              </a:ext>
            </a:extLst>
          </p:cNvPr>
          <p:cNvSpPr/>
          <p:nvPr/>
        </p:nvSpPr>
        <p:spPr>
          <a:xfrm>
            <a:off x="7644256" y="1614096"/>
            <a:ext cx="474603" cy="50307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13" name="箭號: 向右 12">
            <a:extLst>
              <a:ext uri="{FF2B5EF4-FFF2-40B4-BE49-F238E27FC236}">
                <a16:creationId xmlns:a16="http://schemas.microsoft.com/office/drawing/2014/main" id="{6B322D75-B8C9-49CE-A0F9-ED0DD3AF4156}"/>
              </a:ext>
            </a:extLst>
          </p:cNvPr>
          <p:cNvSpPr/>
          <p:nvPr/>
        </p:nvSpPr>
        <p:spPr>
          <a:xfrm>
            <a:off x="7096883" y="3296902"/>
            <a:ext cx="275269" cy="181395"/>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14" name="橢圓 13">
            <a:extLst>
              <a:ext uri="{FF2B5EF4-FFF2-40B4-BE49-F238E27FC236}">
                <a16:creationId xmlns:a16="http://schemas.microsoft.com/office/drawing/2014/main" id="{FBA5965E-CFA4-46AF-8E8C-0659F00AF1BD}"/>
              </a:ext>
            </a:extLst>
          </p:cNvPr>
          <p:cNvSpPr/>
          <p:nvPr/>
        </p:nvSpPr>
        <p:spPr>
          <a:xfrm>
            <a:off x="7372152" y="2904644"/>
            <a:ext cx="563195" cy="87635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Tree>
    <p:extLst>
      <p:ext uri="{BB962C8B-B14F-4D97-AF65-F5344CB8AC3E}">
        <p14:creationId xmlns:p14="http://schemas.microsoft.com/office/powerpoint/2010/main" val="349931246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9E9AAE1-AD4F-8041-B831-B31475CB725B}"/>
              </a:ext>
            </a:extLst>
          </p:cNvPr>
          <p:cNvSpPr>
            <a:spLocks noGrp="1"/>
          </p:cNvSpPr>
          <p:nvPr>
            <p:ph type="title"/>
          </p:nvPr>
        </p:nvSpPr>
        <p:spPr/>
        <p:txBody>
          <a:bodyPr/>
          <a:lstStyle/>
          <a:p>
            <a:r>
              <a:rPr lang="en-US" altLang="zh-HK" dirty="0"/>
              <a:t>3.6 </a:t>
            </a:r>
            <a:r>
              <a:rPr lang="en-US" altLang="zh-HK" dirty="0" err="1"/>
              <a:t>Penpot</a:t>
            </a:r>
            <a:r>
              <a:rPr lang="en-US" altLang="zh-HK" dirty="0"/>
              <a:t> Asset Libraries</a:t>
            </a:r>
            <a:endParaRPr lang="en-US" dirty="0"/>
          </a:p>
        </p:txBody>
      </p:sp>
      <p:sp>
        <p:nvSpPr>
          <p:cNvPr id="4" name="Text Placeholder 3">
            <a:extLst>
              <a:ext uri="{FF2B5EF4-FFF2-40B4-BE49-F238E27FC236}">
                <a16:creationId xmlns:a16="http://schemas.microsoft.com/office/drawing/2014/main" id="{02D91B95-407F-6D49-8E31-E9FC19906CD8}"/>
              </a:ext>
            </a:extLst>
          </p:cNvPr>
          <p:cNvSpPr>
            <a:spLocks noGrp="1"/>
          </p:cNvSpPr>
          <p:nvPr>
            <p:ph type="body" sz="quarter" idx="15"/>
          </p:nvPr>
        </p:nvSpPr>
        <p:spPr/>
        <p:txBody>
          <a:bodyPr/>
          <a:lstStyle/>
          <a:p>
            <a:pPr marL="0" indent="0">
              <a:buNone/>
            </a:pPr>
            <a:r>
              <a:rPr lang="en-US" b="1" dirty="0"/>
              <a:t>Using the </a:t>
            </a:r>
            <a:r>
              <a:rPr lang="en-US" altLang="zh-HK" b="1" dirty="0"/>
              <a:t>Graphics Assets on Libraries</a:t>
            </a:r>
          </a:p>
          <a:p>
            <a:pPr marL="0" indent="0">
              <a:buNone/>
            </a:pPr>
            <a:r>
              <a:rPr lang="en-US" altLang="zh-HK" dirty="0"/>
              <a:t>Select the assets you want to use, after selecting, drag the graphic to the artboard inside and let go, the graphic will appear and you can use it.</a:t>
            </a:r>
          </a:p>
          <a:p>
            <a:pPr marL="0" indent="0">
              <a:buNone/>
            </a:pPr>
            <a:endParaRPr lang="en-US" altLang="zh-HK" b="1" dirty="0"/>
          </a:p>
          <a:p>
            <a:pPr marL="0" indent="0">
              <a:buNone/>
            </a:pPr>
            <a:r>
              <a:rPr lang="en-US" dirty="0"/>
              <a:t> </a:t>
            </a:r>
          </a:p>
        </p:txBody>
      </p:sp>
      <p:sp>
        <p:nvSpPr>
          <p:cNvPr id="5" name="Slide Number Placeholder 4">
            <a:extLst>
              <a:ext uri="{FF2B5EF4-FFF2-40B4-BE49-F238E27FC236}">
                <a16:creationId xmlns:a16="http://schemas.microsoft.com/office/drawing/2014/main" id="{EAC376C2-FADA-8D47-BF64-20F3248CAAC8}"/>
              </a:ext>
            </a:extLst>
          </p:cNvPr>
          <p:cNvSpPr>
            <a:spLocks noGrp="1"/>
          </p:cNvSpPr>
          <p:nvPr>
            <p:ph type="sldNum" sz="quarter" idx="18"/>
          </p:nvPr>
        </p:nvSpPr>
        <p:spPr/>
        <p:txBody>
          <a:bodyPr/>
          <a:lstStyle/>
          <a:p>
            <a:fld id="{48F63A3B-78C7-47BE-AE5E-E10140E04643}" type="slidenum">
              <a:rPr lang="en-US" smtClean="0"/>
              <a:pPr/>
              <a:t>49</a:t>
            </a:fld>
            <a:endParaRPr lang="en-US" dirty="0"/>
          </a:p>
        </p:txBody>
      </p:sp>
      <p:pic>
        <p:nvPicPr>
          <p:cNvPr id="7" name="圖片 6">
            <a:extLst>
              <a:ext uri="{FF2B5EF4-FFF2-40B4-BE49-F238E27FC236}">
                <a16:creationId xmlns:a16="http://schemas.microsoft.com/office/drawing/2014/main" id="{91D6CB0B-D25D-4730-8AD7-486F425460CC}"/>
              </a:ext>
            </a:extLst>
          </p:cNvPr>
          <p:cNvPicPr>
            <a:picLocks noChangeAspect="1"/>
          </p:cNvPicPr>
          <p:nvPr/>
        </p:nvPicPr>
        <p:blipFill>
          <a:blip r:embed="rId2"/>
          <a:stretch>
            <a:fillRect/>
          </a:stretch>
        </p:blipFill>
        <p:spPr>
          <a:xfrm>
            <a:off x="5107159" y="3183541"/>
            <a:ext cx="2783326" cy="1801491"/>
          </a:xfrm>
          <a:prstGeom prst="rect">
            <a:avLst/>
          </a:prstGeom>
        </p:spPr>
      </p:pic>
      <p:pic>
        <p:nvPicPr>
          <p:cNvPr id="9" name="圖片 8" descr="一張含有 文字, 螢幕擷取畫面 的圖片&#10;&#10;自動產生的描述">
            <a:extLst>
              <a:ext uri="{FF2B5EF4-FFF2-40B4-BE49-F238E27FC236}">
                <a16:creationId xmlns:a16="http://schemas.microsoft.com/office/drawing/2014/main" id="{FFB2DA42-314F-4CBC-9B45-AAFF0E111B6F}"/>
              </a:ext>
            </a:extLst>
          </p:cNvPr>
          <p:cNvPicPr>
            <a:picLocks noChangeAspect="1"/>
          </p:cNvPicPr>
          <p:nvPr/>
        </p:nvPicPr>
        <p:blipFill>
          <a:blip r:embed="rId3"/>
          <a:stretch>
            <a:fillRect/>
          </a:stretch>
        </p:blipFill>
        <p:spPr>
          <a:xfrm>
            <a:off x="6853256" y="1509970"/>
            <a:ext cx="1619242" cy="1516665"/>
          </a:xfrm>
          <a:prstGeom prst="rect">
            <a:avLst/>
          </a:prstGeom>
        </p:spPr>
      </p:pic>
      <p:pic>
        <p:nvPicPr>
          <p:cNvPr id="11" name="圖片 10" descr="一張含有 文字, 螢幕擷取畫面, 電子用品 的圖片&#10;&#10;自動產生的描述">
            <a:extLst>
              <a:ext uri="{FF2B5EF4-FFF2-40B4-BE49-F238E27FC236}">
                <a16:creationId xmlns:a16="http://schemas.microsoft.com/office/drawing/2014/main" id="{0EEB0C21-0559-434C-A657-D2BAFE08CA38}"/>
              </a:ext>
            </a:extLst>
          </p:cNvPr>
          <p:cNvPicPr>
            <a:picLocks noChangeAspect="1"/>
          </p:cNvPicPr>
          <p:nvPr/>
        </p:nvPicPr>
        <p:blipFill>
          <a:blip r:embed="rId4"/>
          <a:stretch>
            <a:fillRect/>
          </a:stretch>
        </p:blipFill>
        <p:spPr>
          <a:xfrm>
            <a:off x="5129816" y="1483424"/>
            <a:ext cx="1391663" cy="1527350"/>
          </a:xfrm>
          <a:prstGeom prst="rect">
            <a:avLst/>
          </a:prstGeom>
        </p:spPr>
      </p:pic>
      <p:sp>
        <p:nvSpPr>
          <p:cNvPr id="12" name="箭號: 向右 11">
            <a:extLst>
              <a:ext uri="{FF2B5EF4-FFF2-40B4-BE49-F238E27FC236}">
                <a16:creationId xmlns:a16="http://schemas.microsoft.com/office/drawing/2014/main" id="{63DD247E-1D94-4D82-B77A-779ACE12D92A}"/>
              </a:ext>
            </a:extLst>
          </p:cNvPr>
          <p:cNvSpPr/>
          <p:nvPr/>
        </p:nvSpPr>
        <p:spPr>
          <a:xfrm>
            <a:off x="6540216" y="2258322"/>
            <a:ext cx="313040" cy="266716"/>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13" name="箭號: 向右 12">
            <a:extLst>
              <a:ext uri="{FF2B5EF4-FFF2-40B4-BE49-F238E27FC236}">
                <a16:creationId xmlns:a16="http://schemas.microsoft.com/office/drawing/2014/main" id="{A5E30DAA-924E-47EF-ABE2-678CBB0BCC1C}"/>
              </a:ext>
            </a:extLst>
          </p:cNvPr>
          <p:cNvSpPr/>
          <p:nvPr/>
        </p:nvSpPr>
        <p:spPr>
          <a:xfrm rot="7471496">
            <a:off x="7186202" y="2994108"/>
            <a:ext cx="313040" cy="266716"/>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Tree>
    <p:extLst>
      <p:ext uri="{BB962C8B-B14F-4D97-AF65-F5344CB8AC3E}">
        <p14:creationId xmlns:p14="http://schemas.microsoft.com/office/powerpoint/2010/main" val="134359988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9E9AAE1-AD4F-8041-B831-B31475CB725B}"/>
              </a:ext>
            </a:extLst>
          </p:cNvPr>
          <p:cNvSpPr>
            <a:spLocks noGrp="1"/>
          </p:cNvSpPr>
          <p:nvPr>
            <p:ph type="title"/>
          </p:nvPr>
        </p:nvSpPr>
        <p:spPr/>
        <p:txBody>
          <a:bodyPr>
            <a:normAutofit fontScale="90000"/>
          </a:bodyPr>
          <a:lstStyle/>
          <a:p>
            <a:r>
              <a:rPr lang="en-US" altLang="zh-HK" sz="2400" b="0" dirty="0">
                <a:solidFill>
                  <a:schemeClr val="bg1"/>
                </a:solidFill>
                <a:latin typeface="Lato Medium" panose="020F0502020204030203" pitchFamily="34" charset="0"/>
                <a:ea typeface="Lato Medium" panose="020F0502020204030203" pitchFamily="34" charset="0"/>
                <a:cs typeface="Lato Medium" panose="020F0502020204030203" pitchFamily="34" charset="0"/>
              </a:rPr>
              <a:t>3.1 </a:t>
            </a:r>
            <a:r>
              <a:rPr lang="en-US" altLang="zh-HK" sz="2400" b="0" dirty="0" err="1">
                <a:solidFill>
                  <a:schemeClr val="bg1"/>
                </a:solidFill>
                <a:latin typeface="Lato Medium" panose="020F0502020204030203" pitchFamily="34" charset="0"/>
                <a:ea typeface="Lato Medium" panose="020F0502020204030203" pitchFamily="34" charset="0"/>
                <a:cs typeface="Lato Medium" panose="020F0502020204030203" pitchFamily="34" charset="0"/>
              </a:rPr>
              <a:t>Penpot</a:t>
            </a:r>
            <a:r>
              <a:rPr lang="en-US" altLang="zh-HK" sz="2400" b="0" dirty="0">
                <a:solidFill>
                  <a:schemeClr val="bg1"/>
                </a:solidFill>
                <a:latin typeface="Lato Medium" panose="020F0502020204030203" pitchFamily="34" charset="0"/>
                <a:ea typeface="Lato Medium" panose="020F0502020204030203" pitchFamily="34" charset="0"/>
                <a:cs typeface="Lato Medium" panose="020F0502020204030203" pitchFamily="34" charset="0"/>
              </a:rPr>
              <a:t> Object Basic</a:t>
            </a:r>
            <a:endParaRPr lang="en-US" b="0" dirty="0">
              <a:latin typeface="Lato Medium" panose="020F0502020204030203" pitchFamily="34" charset="0"/>
              <a:ea typeface="Lato Medium" panose="020F0502020204030203" pitchFamily="34" charset="0"/>
              <a:cs typeface="Lato Medium" panose="020F0502020204030203" pitchFamily="34" charset="0"/>
            </a:endParaRPr>
          </a:p>
        </p:txBody>
      </p:sp>
      <p:sp>
        <p:nvSpPr>
          <p:cNvPr id="4" name="Text Placeholder 3">
            <a:extLst>
              <a:ext uri="{FF2B5EF4-FFF2-40B4-BE49-F238E27FC236}">
                <a16:creationId xmlns:a16="http://schemas.microsoft.com/office/drawing/2014/main" id="{02D91B95-407F-6D49-8E31-E9FC19906CD8}"/>
              </a:ext>
            </a:extLst>
          </p:cNvPr>
          <p:cNvSpPr>
            <a:spLocks noGrp="1"/>
          </p:cNvSpPr>
          <p:nvPr>
            <p:ph type="body" sz="quarter" idx="15"/>
          </p:nvPr>
        </p:nvSpPr>
        <p:spPr>
          <a:xfrm>
            <a:off x="627671" y="1365647"/>
            <a:ext cx="4336667" cy="3043329"/>
          </a:xfrm>
        </p:spPr>
        <p:txBody>
          <a:bodyPr>
            <a:normAutofit fontScale="92500"/>
          </a:bodyPr>
          <a:lstStyle/>
          <a:p>
            <a:pPr marL="0" indent="0">
              <a:buNone/>
            </a:pPr>
            <a:r>
              <a:rPr lang="en-US" altLang="zh-HK" b="1" dirty="0">
                <a:latin typeface="Daytona Condensed Light" panose="020B0306030503040204" pitchFamily="34" charset="0"/>
              </a:rPr>
              <a:t>Objects</a:t>
            </a:r>
            <a:endParaRPr lang="en-US" b="1" dirty="0">
              <a:latin typeface="Daytona Condensed Light" panose="020B0306030503040204" pitchFamily="34" charset="0"/>
            </a:endParaRPr>
          </a:p>
          <a:p>
            <a:r>
              <a:rPr lang="en-US" dirty="0">
                <a:latin typeface="Daytona Condensed Light" panose="020B0306030503040204" pitchFamily="34" charset="0"/>
              </a:rPr>
              <a:t>Objects are items that you can place in the viewport. Artboards, shapes, texts, paths and graphics are objects. </a:t>
            </a:r>
          </a:p>
          <a:p>
            <a:pPr marL="0" indent="0">
              <a:buNone/>
            </a:pPr>
            <a:r>
              <a:rPr lang="en-US" b="1" dirty="0">
                <a:latin typeface="Daytona Condensed Light" panose="020B0306030503040204" pitchFamily="34" charset="0"/>
              </a:rPr>
              <a:t>Artboards</a:t>
            </a:r>
          </a:p>
          <a:p>
            <a:r>
              <a:rPr lang="en-US" dirty="0">
                <a:latin typeface="Daytona Condensed Light" panose="020B0306030503040204" pitchFamily="34" charset="0"/>
              </a:rPr>
              <a:t>An artboard is a frame with fixed edges. Artboards are useful if you want to design for a specific screen or print size. Objects inside artboards only show the parts that fall within its shape.</a:t>
            </a:r>
          </a:p>
          <a:p>
            <a:endParaRPr lang="en-US" dirty="0"/>
          </a:p>
          <a:p>
            <a:endParaRPr lang="en-US" dirty="0"/>
          </a:p>
          <a:p>
            <a:endParaRPr lang="en-US" dirty="0"/>
          </a:p>
          <a:p>
            <a:endParaRPr lang="en-US" dirty="0"/>
          </a:p>
        </p:txBody>
      </p:sp>
      <p:sp>
        <p:nvSpPr>
          <p:cNvPr id="5" name="Slide Number Placeholder 4">
            <a:extLst>
              <a:ext uri="{FF2B5EF4-FFF2-40B4-BE49-F238E27FC236}">
                <a16:creationId xmlns:a16="http://schemas.microsoft.com/office/drawing/2014/main" id="{EAC376C2-FADA-8D47-BF64-20F3248CAAC8}"/>
              </a:ext>
            </a:extLst>
          </p:cNvPr>
          <p:cNvSpPr>
            <a:spLocks noGrp="1"/>
          </p:cNvSpPr>
          <p:nvPr>
            <p:ph type="sldNum" sz="quarter" idx="18"/>
          </p:nvPr>
        </p:nvSpPr>
        <p:spPr/>
        <p:txBody>
          <a:bodyPr/>
          <a:lstStyle/>
          <a:p>
            <a:fld id="{48F63A3B-78C7-47BE-AE5E-E10140E04643}" type="slidenum">
              <a:rPr lang="en-US" smtClean="0"/>
              <a:pPr/>
              <a:t>5</a:t>
            </a:fld>
            <a:endParaRPr lang="en-US" dirty="0"/>
          </a:p>
        </p:txBody>
      </p:sp>
      <p:pic>
        <p:nvPicPr>
          <p:cNvPr id="7" name="圖片 6">
            <a:extLst>
              <a:ext uri="{FF2B5EF4-FFF2-40B4-BE49-F238E27FC236}">
                <a16:creationId xmlns:a16="http://schemas.microsoft.com/office/drawing/2014/main" id="{B16AEDE2-EF27-43AC-9C49-063603917C78}"/>
              </a:ext>
            </a:extLst>
          </p:cNvPr>
          <p:cNvPicPr>
            <a:picLocks noChangeAspect="1"/>
          </p:cNvPicPr>
          <p:nvPr/>
        </p:nvPicPr>
        <p:blipFill>
          <a:blip r:embed="rId3"/>
          <a:stretch>
            <a:fillRect/>
          </a:stretch>
        </p:blipFill>
        <p:spPr>
          <a:xfrm>
            <a:off x="5536351" y="1678657"/>
            <a:ext cx="2598328" cy="2578029"/>
          </a:xfrm>
          <a:prstGeom prst="rect">
            <a:avLst/>
          </a:prstGeom>
        </p:spPr>
      </p:pic>
      <p:sp>
        <p:nvSpPr>
          <p:cNvPr id="6" name="文字方塊 5">
            <a:extLst>
              <a:ext uri="{FF2B5EF4-FFF2-40B4-BE49-F238E27FC236}">
                <a16:creationId xmlns:a16="http://schemas.microsoft.com/office/drawing/2014/main" id="{25DB43AA-60BA-4EA4-9D53-3562C4E7E89A}"/>
              </a:ext>
            </a:extLst>
          </p:cNvPr>
          <p:cNvSpPr txBox="1"/>
          <p:nvPr/>
        </p:nvSpPr>
        <p:spPr>
          <a:xfrm>
            <a:off x="4397188" y="4292619"/>
            <a:ext cx="4617878" cy="184666"/>
          </a:xfrm>
          <a:prstGeom prst="rect">
            <a:avLst/>
          </a:prstGeom>
          <a:noFill/>
        </p:spPr>
        <p:txBody>
          <a:bodyPr wrap="square">
            <a:spAutoFit/>
          </a:bodyPr>
          <a:lstStyle/>
          <a:p>
            <a:pPr algn="ctr"/>
            <a:r>
              <a:rPr lang="en-US" altLang="zh-HK" sz="600" i="1" dirty="0">
                <a:solidFill>
                  <a:schemeClr val="bg1"/>
                </a:solidFill>
                <a:latin typeface="Rockwell" panose="02060603020205020403" pitchFamily="18" charset="0"/>
              </a:rPr>
              <a:t>Picture </a:t>
            </a:r>
            <a:r>
              <a:rPr lang="en-US" altLang="zh-HK" sz="600" b="0" i="1" dirty="0">
                <a:solidFill>
                  <a:schemeClr val="bg1"/>
                </a:solidFill>
                <a:effectLst/>
                <a:latin typeface="Rockwell" panose="02060603020205020403" pitchFamily="18" charset="0"/>
              </a:rPr>
              <a:t>© </a:t>
            </a:r>
            <a:r>
              <a:rPr lang="en-US" altLang="zh-HK" sz="600" i="1" dirty="0">
                <a:solidFill>
                  <a:schemeClr val="bg1"/>
                </a:solidFill>
                <a:latin typeface="Rockwell" panose="02060603020205020403" pitchFamily="18" charset="0"/>
              </a:rPr>
              <a:t>https://help.penpot.app/user-guide/</a:t>
            </a:r>
            <a:endParaRPr lang="en-US" altLang="zh-HK" sz="600" b="0" i="1" dirty="0">
              <a:solidFill>
                <a:schemeClr val="bg1"/>
              </a:solidFill>
              <a:effectLst/>
              <a:latin typeface="Rockwell" panose="02060603020205020403" pitchFamily="18" charset="0"/>
            </a:endParaRPr>
          </a:p>
        </p:txBody>
      </p:sp>
    </p:spTree>
    <p:extLst>
      <p:ext uri="{BB962C8B-B14F-4D97-AF65-F5344CB8AC3E}">
        <p14:creationId xmlns:p14="http://schemas.microsoft.com/office/powerpoint/2010/main" val="57524183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9E9AAE1-AD4F-8041-B831-B31475CB725B}"/>
              </a:ext>
            </a:extLst>
          </p:cNvPr>
          <p:cNvSpPr>
            <a:spLocks noGrp="1"/>
          </p:cNvSpPr>
          <p:nvPr>
            <p:ph type="title"/>
          </p:nvPr>
        </p:nvSpPr>
        <p:spPr/>
        <p:txBody>
          <a:bodyPr/>
          <a:lstStyle/>
          <a:p>
            <a:r>
              <a:rPr lang="en-US" altLang="zh-HK" dirty="0"/>
              <a:t>3.6 </a:t>
            </a:r>
            <a:r>
              <a:rPr lang="en-US" altLang="zh-HK" dirty="0" err="1"/>
              <a:t>Penpot</a:t>
            </a:r>
            <a:r>
              <a:rPr lang="en-US" altLang="zh-HK" dirty="0"/>
              <a:t> Asset Libraries</a:t>
            </a:r>
            <a:endParaRPr lang="en-US" dirty="0"/>
          </a:p>
        </p:txBody>
      </p:sp>
      <p:sp>
        <p:nvSpPr>
          <p:cNvPr id="4" name="Text Placeholder 3">
            <a:extLst>
              <a:ext uri="{FF2B5EF4-FFF2-40B4-BE49-F238E27FC236}">
                <a16:creationId xmlns:a16="http://schemas.microsoft.com/office/drawing/2014/main" id="{02D91B95-407F-6D49-8E31-E9FC19906CD8}"/>
              </a:ext>
            </a:extLst>
          </p:cNvPr>
          <p:cNvSpPr>
            <a:spLocks noGrp="1"/>
          </p:cNvSpPr>
          <p:nvPr>
            <p:ph type="body" sz="quarter" idx="15"/>
          </p:nvPr>
        </p:nvSpPr>
        <p:spPr/>
        <p:txBody>
          <a:bodyPr>
            <a:normAutofit lnSpcReduction="10000"/>
          </a:bodyPr>
          <a:lstStyle/>
          <a:p>
            <a:pPr marL="0" indent="0">
              <a:buNone/>
            </a:pPr>
            <a:r>
              <a:rPr lang="en-US" altLang="zh-HK" b="1" dirty="0"/>
              <a:t>Adding</a:t>
            </a:r>
            <a:r>
              <a:rPr lang="en-US" b="1" dirty="0"/>
              <a:t> </a:t>
            </a:r>
            <a:r>
              <a:rPr lang="en-US" altLang="zh-HK" b="1" dirty="0"/>
              <a:t>Color Assets on Libraries</a:t>
            </a:r>
          </a:p>
          <a:p>
            <a:pPr marL="0" indent="0">
              <a:buNone/>
            </a:pPr>
            <a:r>
              <a:rPr lang="en-US" altLang="zh-HK" dirty="0"/>
              <a:t>Select the Color you want to adding, after selecting, press the save color style button, after that the color style will save in colors assets and you can use it for anytime.</a:t>
            </a:r>
          </a:p>
          <a:p>
            <a:pPr marL="0" indent="0">
              <a:buNone/>
            </a:pPr>
            <a:endParaRPr lang="en-US" altLang="zh-HK" b="1" dirty="0"/>
          </a:p>
          <a:p>
            <a:pPr marL="0" indent="0">
              <a:buNone/>
            </a:pPr>
            <a:r>
              <a:rPr lang="en-US" dirty="0"/>
              <a:t> </a:t>
            </a:r>
          </a:p>
        </p:txBody>
      </p:sp>
      <p:sp>
        <p:nvSpPr>
          <p:cNvPr id="5" name="Slide Number Placeholder 4">
            <a:extLst>
              <a:ext uri="{FF2B5EF4-FFF2-40B4-BE49-F238E27FC236}">
                <a16:creationId xmlns:a16="http://schemas.microsoft.com/office/drawing/2014/main" id="{EAC376C2-FADA-8D47-BF64-20F3248CAAC8}"/>
              </a:ext>
            </a:extLst>
          </p:cNvPr>
          <p:cNvSpPr>
            <a:spLocks noGrp="1"/>
          </p:cNvSpPr>
          <p:nvPr>
            <p:ph type="sldNum" sz="quarter" idx="18"/>
          </p:nvPr>
        </p:nvSpPr>
        <p:spPr/>
        <p:txBody>
          <a:bodyPr/>
          <a:lstStyle/>
          <a:p>
            <a:fld id="{48F63A3B-78C7-47BE-AE5E-E10140E04643}" type="slidenum">
              <a:rPr lang="en-US" smtClean="0"/>
              <a:pPr/>
              <a:t>50</a:t>
            </a:fld>
            <a:endParaRPr lang="en-US" dirty="0"/>
          </a:p>
        </p:txBody>
      </p:sp>
      <p:sp>
        <p:nvSpPr>
          <p:cNvPr id="12" name="箭號: 向右 11">
            <a:extLst>
              <a:ext uri="{FF2B5EF4-FFF2-40B4-BE49-F238E27FC236}">
                <a16:creationId xmlns:a16="http://schemas.microsoft.com/office/drawing/2014/main" id="{63DD247E-1D94-4D82-B77A-779ACE12D92A}"/>
              </a:ext>
            </a:extLst>
          </p:cNvPr>
          <p:cNvSpPr/>
          <p:nvPr/>
        </p:nvSpPr>
        <p:spPr>
          <a:xfrm>
            <a:off x="6540216" y="2258322"/>
            <a:ext cx="313040" cy="266716"/>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13" name="箭號: 向右 12">
            <a:extLst>
              <a:ext uri="{FF2B5EF4-FFF2-40B4-BE49-F238E27FC236}">
                <a16:creationId xmlns:a16="http://schemas.microsoft.com/office/drawing/2014/main" id="{A5E30DAA-924E-47EF-ABE2-678CBB0BCC1C}"/>
              </a:ext>
            </a:extLst>
          </p:cNvPr>
          <p:cNvSpPr/>
          <p:nvPr/>
        </p:nvSpPr>
        <p:spPr>
          <a:xfrm rot="7471496">
            <a:off x="7186202" y="2994108"/>
            <a:ext cx="313040" cy="266716"/>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pic>
        <p:nvPicPr>
          <p:cNvPr id="6" name="圖片 5" descr="一張含有 文字 的圖片&#10;&#10;自動產生的描述">
            <a:extLst>
              <a:ext uri="{FF2B5EF4-FFF2-40B4-BE49-F238E27FC236}">
                <a16:creationId xmlns:a16="http://schemas.microsoft.com/office/drawing/2014/main" id="{0F37D459-5410-48D9-85A0-D47184D8F998}"/>
              </a:ext>
            </a:extLst>
          </p:cNvPr>
          <p:cNvPicPr>
            <a:picLocks noChangeAspect="1"/>
          </p:cNvPicPr>
          <p:nvPr/>
        </p:nvPicPr>
        <p:blipFill>
          <a:blip r:embed="rId2"/>
          <a:stretch>
            <a:fillRect/>
          </a:stretch>
        </p:blipFill>
        <p:spPr>
          <a:xfrm>
            <a:off x="5612792" y="3355085"/>
            <a:ext cx="1881093" cy="1573023"/>
          </a:xfrm>
          <a:prstGeom prst="rect">
            <a:avLst/>
          </a:prstGeom>
        </p:spPr>
      </p:pic>
      <p:pic>
        <p:nvPicPr>
          <p:cNvPr id="10" name="圖片 9">
            <a:extLst>
              <a:ext uri="{FF2B5EF4-FFF2-40B4-BE49-F238E27FC236}">
                <a16:creationId xmlns:a16="http://schemas.microsoft.com/office/drawing/2014/main" id="{2610076A-74F6-4E7A-9D04-2EFD41EE2655}"/>
              </a:ext>
            </a:extLst>
          </p:cNvPr>
          <p:cNvPicPr>
            <a:picLocks noChangeAspect="1"/>
          </p:cNvPicPr>
          <p:nvPr/>
        </p:nvPicPr>
        <p:blipFill>
          <a:blip r:embed="rId3"/>
          <a:stretch>
            <a:fillRect/>
          </a:stretch>
        </p:blipFill>
        <p:spPr>
          <a:xfrm>
            <a:off x="6929190" y="1607888"/>
            <a:ext cx="1920788" cy="1315041"/>
          </a:xfrm>
          <a:prstGeom prst="rect">
            <a:avLst/>
          </a:prstGeom>
        </p:spPr>
      </p:pic>
      <p:pic>
        <p:nvPicPr>
          <p:cNvPr id="15" name="圖片 14">
            <a:extLst>
              <a:ext uri="{FF2B5EF4-FFF2-40B4-BE49-F238E27FC236}">
                <a16:creationId xmlns:a16="http://schemas.microsoft.com/office/drawing/2014/main" id="{A82E02C6-2F58-4BA0-BDCE-04F68F006236}"/>
              </a:ext>
            </a:extLst>
          </p:cNvPr>
          <p:cNvPicPr>
            <a:picLocks noChangeAspect="1"/>
          </p:cNvPicPr>
          <p:nvPr/>
        </p:nvPicPr>
        <p:blipFill>
          <a:blip r:embed="rId4"/>
          <a:stretch>
            <a:fillRect/>
          </a:stretch>
        </p:blipFill>
        <p:spPr>
          <a:xfrm>
            <a:off x="4753983" y="1513579"/>
            <a:ext cx="1638227" cy="1705093"/>
          </a:xfrm>
          <a:prstGeom prst="rect">
            <a:avLst/>
          </a:prstGeom>
        </p:spPr>
      </p:pic>
    </p:spTree>
    <p:extLst>
      <p:ext uri="{BB962C8B-B14F-4D97-AF65-F5344CB8AC3E}">
        <p14:creationId xmlns:p14="http://schemas.microsoft.com/office/powerpoint/2010/main" val="107236636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9E9AAE1-AD4F-8041-B831-B31475CB725B}"/>
              </a:ext>
            </a:extLst>
          </p:cNvPr>
          <p:cNvSpPr>
            <a:spLocks noGrp="1"/>
          </p:cNvSpPr>
          <p:nvPr>
            <p:ph type="title"/>
          </p:nvPr>
        </p:nvSpPr>
        <p:spPr/>
        <p:txBody>
          <a:bodyPr/>
          <a:lstStyle/>
          <a:p>
            <a:r>
              <a:rPr lang="en-US" altLang="zh-HK" dirty="0"/>
              <a:t>3.6 </a:t>
            </a:r>
            <a:r>
              <a:rPr lang="en-US" altLang="zh-HK" dirty="0" err="1"/>
              <a:t>Penpot</a:t>
            </a:r>
            <a:r>
              <a:rPr lang="en-US" altLang="zh-HK" dirty="0"/>
              <a:t> Asset Libraries</a:t>
            </a:r>
            <a:endParaRPr lang="en-US" dirty="0"/>
          </a:p>
        </p:txBody>
      </p:sp>
      <p:sp>
        <p:nvSpPr>
          <p:cNvPr id="4" name="Text Placeholder 3">
            <a:extLst>
              <a:ext uri="{FF2B5EF4-FFF2-40B4-BE49-F238E27FC236}">
                <a16:creationId xmlns:a16="http://schemas.microsoft.com/office/drawing/2014/main" id="{02D91B95-407F-6D49-8E31-E9FC19906CD8}"/>
              </a:ext>
            </a:extLst>
          </p:cNvPr>
          <p:cNvSpPr>
            <a:spLocks noGrp="1"/>
          </p:cNvSpPr>
          <p:nvPr>
            <p:ph type="body" sz="quarter" idx="15"/>
          </p:nvPr>
        </p:nvSpPr>
        <p:spPr/>
        <p:txBody>
          <a:bodyPr>
            <a:normAutofit/>
          </a:bodyPr>
          <a:lstStyle/>
          <a:p>
            <a:pPr marL="0" indent="0">
              <a:buNone/>
            </a:pPr>
            <a:r>
              <a:rPr lang="en-US" altLang="zh-HK" b="1" dirty="0"/>
              <a:t>Adding</a:t>
            </a:r>
            <a:r>
              <a:rPr lang="en-US" b="1" dirty="0"/>
              <a:t> </a:t>
            </a:r>
            <a:r>
              <a:rPr lang="en-US" altLang="zh-HK" b="1" dirty="0"/>
              <a:t>Typographies Assets on Libraries</a:t>
            </a:r>
          </a:p>
          <a:p>
            <a:pPr marL="0" indent="0">
              <a:buNone/>
            </a:pPr>
            <a:r>
              <a:rPr lang="en-US" altLang="zh-HK" dirty="0"/>
              <a:t>Adding the typographies, it has a default setting, you can change the typographies detail setting like name, font, font size, line height, letter spacing…Etc.</a:t>
            </a:r>
          </a:p>
          <a:p>
            <a:pPr marL="0" indent="0">
              <a:buNone/>
            </a:pPr>
            <a:endParaRPr lang="en-US" altLang="zh-HK" b="1" dirty="0"/>
          </a:p>
          <a:p>
            <a:pPr marL="0" indent="0">
              <a:buNone/>
            </a:pPr>
            <a:r>
              <a:rPr lang="en-US" dirty="0"/>
              <a:t> </a:t>
            </a:r>
          </a:p>
        </p:txBody>
      </p:sp>
      <p:sp>
        <p:nvSpPr>
          <p:cNvPr id="5" name="Slide Number Placeholder 4">
            <a:extLst>
              <a:ext uri="{FF2B5EF4-FFF2-40B4-BE49-F238E27FC236}">
                <a16:creationId xmlns:a16="http://schemas.microsoft.com/office/drawing/2014/main" id="{EAC376C2-FADA-8D47-BF64-20F3248CAAC8}"/>
              </a:ext>
            </a:extLst>
          </p:cNvPr>
          <p:cNvSpPr>
            <a:spLocks noGrp="1"/>
          </p:cNvSpPr>
          <p:nvPr>
            <p:ph type="sldNum" sz="quarter" idx="18"/>
          </p:nvPr>
        </p:nvSpPr>
        <p:spPr/>
        <p:txBody>
          <a:bodyPr/>
          <a:lstStyle/>
          <a:p>
            <a:fld id="{48F63A3B-78C7-47BE-AE5E-E10140E04643}" type="slidenum">
              <a:rPr lang="en-US" smtClean="0"/>
              <a:pPr/>
              <a:t>51</a:t>
            </a:fld>
            <a:endParaRPr lang="en-US" dirty="0"/>
          </a:p>
        </p:txBody>
      </p:sp>
      <p:sp>
        <p:nvSpPr>
          <p:cNvPr id="12" name="箭號: 向右 11">
            <a:extLst>
              <a:ext uri="{FF2B5EF4-FFF2-40B4-BE49-F238E27FC236}">
                <a16:creationId xmlns:a16="http://schemas.microsoft.com/office/drawing/2014/main" id="{63DD247E-1D94-4D82-B77A-779ACE12D92A}"/>
              </a:ext>
            </a:extLst>
          </p:cNvPr>
          <p:cNvSpPr/>
          <p:nvPr/>
        </p:nvSpPr>
        <p:spPr>
          <a:xfrm>
            <a:off x="6540216" y="2258322"/>
            <a:ext cx="313040" cy="266716"/>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13" name="箭號: 向右 12">
            <a:extLst>
              <a:ext uri="{FF2B5EF4-FFF2-40B4-BE49-F238E27FC236}">
                <a16:creationId xmlns:a16="http://schemas.microsoft.com/office/drawing/2014/main" id="{A5E30DAA-924E-47EF-ABE2-678CBB0BCC1C}"/>
              </a:ext>
            </a:extLst>
          </p:cNvPr>
          <p:cNvSpPr/>
          <p:nvPr/>
        </p:nvSpPr>
        <p:spPr>
          <a:xfrm rot="7471496">
            <a:off x="7131549" y="3232029"/>
            <a:ext cx="313040" cy="266716"/>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pic>
        <p:nvPicPr>
          <p:cNvPr id="7" name="圖片 6" descr="一張含有 文字, 監視器, 黑色, 螢幕 的圖片&#10;&#10;自動產生的描述">
            <a:extLst>
              <a:ext uri="{FF2B5EF4-FFF2-40B4-BE49-F238E27FC236}">
                <a16:creationId xmlns:a16="http://schemas.microsoft.com/office/drawing/2014/main" id="{849EAF7A-0376-46FD-9110-66D84C50F887}"/>
              </a:ext>
            </a:extLst>
          </p:cNvPr>
          <p:cNvPicPr>
            <a:picLocks noChangeAspect="1"/>
          </p:cNvPicPr>
          <p:nvPr/>
        </p:nvPicPr>
        <p:blipFill>
          <a:blip r:embed="rId2"/>
          <a:stretch>
            <a:fillRect/>
          </a:stretch>
        </p:blipFill>
        <p:spPr>
          <a:xfrm>
            <a:off x="7067948" y="1514958"/>
            <a:ext cx="1686035" cy="1645891"/>
          </a:xfrm>
          <a:prstGeom prst="rect">
            <a:avLst/>
          </a:prstGeom>
        </p:spPr>
      </p:pic>
      <p:pic>
        <p:nvPicPr>
          <p:cNvPr id="9" name="圖片 8" descr="一張含有 文字, 監視器, 黑色, 陳列 的圖片&#10;&#10;自動產生的描述">
            <a:extLst>
              <a:ext uri="{FF2B5EF4-FFF2-40B4-BE49-F238E27FC236}">
                <a16:creationId xmlns:a16="http://schemas.microsoft.com/office/drawing/2014/main" id="{7707EBBB-53C3-4313-8265-EC8B8A867CAB}"/>
              </a:ext>
            </a:extLst>
          </p:cNvPr>
          <p:cNvPicPr>
            <a:picLocks noChangeAspect="1"/>
          </p:cNvPicPr>
          <p:nvPr/>
        </p:nvPicPr>
        <p:blipFill>
          <a:blip r:embed="rId3"/>
          <a:stretch>
            <a:fillRect/>
          </a:stretch>
        </p:blipFill>
        <p:spPr>
          <a:xfrm>
            <a:off x="4650741" y="1514959"/>
            <a:ext cx="1753524" cy="1645891"/>
          </a:xfrm>
          <a:prstGeom prst="rect">
            <a:avLst/>
          </a:prstGeom>
        </p:spPr>
      </p:pic>
      <p:pic>
        <p:nvPicPr>
          <p:cNvPr id="14" name="圖片 13">
            <a:extLst>
              <a:ext uri="{FF2B5EF4-FFF2-40B4-BE49-F238E27FC236}">
                <a16:creationId xmlns:a16="http://schemas.microsoft.com/office/drawing/2014/main" id="{D56EB542-323A-4BC2-B05C-D7B3C23064A5}"/>
              </a:ext>
            </a:extLst>
          </p:cNvPr>
          <p:cNvPicPr>
            <a:picLocks noChangeAspect="1"/>
          </p:cNvPicPr>
          <p:nvPr/>
        </p:nvPicPr>
        <p:blipFill>
          <a:blip r:embed="rId4"/>
          <a:stretch>
            <a:fillRect/>
          </a:stretch>
        </p:blipFill>
        <p:spPr>
          <a:xfrm>
            <a:off x="5330932" y="3552621"/>
            <a:ext cx="2418568" cy="1211470"/>
          </a:xfrm>
          <a:prstGeom prst="rect">
            <a:avLst/>
          </a:prstGeom>
        </p:spPr>
      </p:pic>
    </p:spTree>
    <p:extLst>
      <p:ext uri="{BB962C8B-B14F-4D97-AF65-F5344CB8AC3E}">
        <p14:creationId xmlns:p14="http://schemas.microsoft.com/office/powerpoint/2010/main" val="3897848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9E9AAE1-AD4F-8041-B831-B31475CB725B}"/>
              </a:ext>
            </a:extLst>
          </p:cNvPr>
          <p:cNvSpPr>
            <a:spLocks noGrp="1"/>
          </p:cNvSpPr>
          <p:nvPr>
            <p:ph type="title"/>
          </p:nvPr>
        </p:nvSpPr>
        <p:spPr/>
        <p:txBody>
          <a:bodyPr/>
          <a:lstStyle/>
          <a:p>
            <a:r>
              <a:rPr lang="en-US" altLang="zh-HK" dirty="0"/>
              <a:t>3.6 </a:t>
            </a:r>
            <a:r>
              <a:rPr lang="en-US" altLang="zh-HK" dirty="0" err="1"/>
              <a:t>Penpot</a:t>
            </a:r>
            <a:r>
              <a:rPr lang="en-US" altLang="zh-HK" dirty="0"/>
              <a:t> Asset Libraries</a:t>
            </a:r>
            <a:endParaRPr lang="en-US" dirty="0"/>
          </a:p>
        </p:txBody>
      </p:sp>
      <p:sp>
        <p:nvSpPr>
          <p:cNvPr id="4" name="Text Placeholder 3">
            <a:extLst>
              <a:ext uri="{FF2B5EF4-FFF2-40B4-BE49-F238E27FC236}">
                <a16:creationId xmlns:a16="http://schemas.microsoft.com/office/drawing/2014/main" id="{02D91B95-407F-6D49-8E31-E9FC19906CD8}"/>
              </a:ext>
            </a:extLst>
          </p:cNvPr>
          <p:cNvSpPr>
            <a:spLocks noGrp="1"/>
          </p:cNvSpPr>
          <p:nvPr>
            <p:ph type="body" sz="quarter" idx="15"/>
          </p:nvPr>
        </p:nvSpPr>
        <p:spPr/>
        <p:txBody>
          <a:bodyPr>
            <a:normAutofit fontScale="92500"/>
          </a:bodyPr>
          <a:lstStyle/>
          <a:p>
            <a:pPr marL="0" indent="0">
              <a:buNone/>
            </a:pPr>
            <a:r>
              <a:rPr lang="en-US" altLang="zh-HK" b="1" dirty="0"/>
              <a:t>Using</a:t>
            </a:r>
            <a:r>
              <a:rPr lang="en-US" b="1" dirty="0"/>
              <a:t> </a:t>
            </a:r>
            <a:r>
              <a:rPr lang="en-US" altLang="zh-HK" b="1" dirty="0"/>
              <a:t>Typographies Assets on Libraries</a:t>
            </a:r>
          </a:p>
          <a:p>
            <a:pPr marL="0" indent="0">
              <a:buNone/>
            </a:pPr>
            <a:r>
              <a:rPr lang="en-US" altLang="zh-HK" dirty="0"/>
              <a:t>After you Add the typographies assets to libraries, You can create one or more typographies assets for yourself, when you want to use the typographies, just right-click the name two times, also you can use the color asset to change the font color.</a:t>
            </a:r>
            <a:endParaRPr lang="en-US" altLang="zh-HK" b="1" dirty="0"/>
          </a:p>
          <a:p>
            <a:pPr marL="0" indent="0">
              <a:buNone/>
            </a:pPr>
            <a:r>
              <a:rPr lang="en-US" dirty="0"/>
              <a:t> </a:t>
            </a:r>
          </a:p>
        </p:txBody>
      </p:sp>
      <p:sp>
        <p:nvSpPr>
          <p:cNvPr id="5" name="Slide Number Placeholder 4">
            <a:extLst>
              <a:ext uri="{FF2B5EF4-FFF2-40B4-BE49-F238E27FC236}">
                <a16:creationId xmlns:a16="http://schemas.microsoft.com/office/drawing/2014/main" id="{EAC376C2-FADA-8D47-BF64-20F3248CAAC8}"/>
              </a:ext>
            </a:extLst>
          </p:cNvPr>
          <p:cNvSpPr>
            <a:spLocks noGrp="1"/>
          </p:cNvSpPr>
          <p:nvPr>
            <p:ph type="sldNum" sz="quarter" idx="18"/>
          </p:nvPr>
        </p:nvSpPr>
        <p:spPr/>
        <p:txBody>
          <a:bodyPr/>
          <a:lstStyle/>
          <a:p>
            <a:fld id="{48F63A3B-78C7-47BE-AE5E-E10140E04643}" type="slidenum">
              <a:rPr lang="en-US" smtClean="0"/>
              <a:pPr/>
              <a:t>52</a:t>
            </a:fld>
            <a:endParaRPr lang="en-US" dirty="0"/>
          </a:p>
        </p:txBody>
      </p:sp>
      <p:pic>
        <p:nvPicPr>
          <p:cNvPr id="6" name="圖片 5">
            <a:extLst>
              <a:ext uri="{FF2B5EF4-FFF2-40B4-BE49-F238E27FC236}">
                <a16:creationId xmlns:a16="http://schemas.microsoft.com/office/drawing/2014/main" id="{793635E7-AACE-4205-9AF3-3C44ECBB3277}"/>
              </a:ext>
            </a:extLst>
          </p:cNvPr>
          <p:cNvPicPr>
            <a:picLocks noChangeAspect="1"/>
          </p:cNvPicPr>
          <p:nvPr/>
        </p:nvPicPr>
        <p:blipFill rotWithShape="1">
          <a:blip r:embed="rId2"/>
          <a:srcRect l="6219" r="4760" b="18989"/>
          <a:stretch/>
        </p:blipFill>
        <p:spPr>
          <a:xfrm>
            <a:off x="4378206" y="2732103"/>
            <a:ext cx="1952986" cy="890240"/>
          </a:xfrm>
          <a:prstGeom prst="rect">
            <a:avLst/>
          </a:prstGeom>
        </p:spPr>
      </p:pic>
      <p:pic>
        <p:nvPicPr>
          <p:cNvPr id="10" name="圖片 9" descr="一張含有 文字 的圖片&#10;&#10;自動產生的描述">
            <a:extLst>
              <a:ext uri="{FF2B5EF4-FFF2-40B4-BE49-F238E27FC236}">
                <a16:creationId xmlns:a16="http://schemas.microsoft.com/office/drawing/2014/main" id="{84C395BB-C989-4D30-AC4D-893B3DBA6152}"/>
              </a:ext>
            </a:extLst>
          </p:cNvPr>
          <p:cNvPicPr>
            <a:picLocks noChangeAspect="1"/>
          </p:cNvPicPr>
          <p:nvPr/>
        </p:nvPicPr>
        <p:blipFill rotWithShape="1">
          <a:blip r:embed="rId3"/>
          <a:srcRect l="6792" t="11270" r="12834" b="16059"/>
          <a:stretch/>
        </p:blipFill>
        <p:spPr>
          <a:xfrm>
            <a:off x="6729603" y="2732103"/>
            <a:ext cx="1955616" cy="930303"/>
          </a:xfrm>
          <a:prstGeom prst="rect">
            <a:avLst/>
          </a:prstGeom>
        </p:spPr>
      </p:pic>
      <p:pic>
        <p:nvPicPr>
          <p:cNvPr id="15" name="圖片 14">
            <a:extLst>
              <a:ext uri="{FF2B5EF4-FFF2-40B4-BE49-F238E27FC236}">
                <a16:creationId xmlns:a16="http://schemas.microsoft.com/office/drawing/2014/main" id="{86380A88-0E1E-4C08-B43F-B6FDDDDB92A7}"/>
              </a:ext>
            </a:extLst>
          </p:cNvPr>
          <p:cNvPicPr>
            <a:picLocks noChangeAspect="1"/>
          </p:cNvPicPr>
          <p:nvPr/>
        </p:nvPicPr>
        <p:blipFill>
          <a:blip r:embed="rId4"/>
          <a:stretch>
            <a:fillRect/>
          </a:stretch>
        </p:blipFill>
        <p:spPr>
          <a:xfrm>
            <a:off x="6798899" y="1784135"/>
            <a:ext cx="2016703" cy="720621"/>
          </a:xfrm>
          <a:prstGeom prst="rect">
            <a:avLst/>
          </a:prstGeom>
        </p:spPr>
      </p:pic>
      <p:pic>
        <p:nvPicPr>
          <p:cNvPr id="17" name="圖片 16" descr="一張含有 文字 的圖片&#10;&#10;自動產生的描述">
            <a:extLst>
              <a:ext uri="{FF2B5EF4-FFF2-40B4-BE49-F238E27FC236}">
                <a16:creationId xmlns:a16="http://schemas.microsoft.com/office/drawing/2014/main" id="{F0E46398-2602-4FE4-8FE8-9B88ABB51813}"/>
              </a:ext>
            </a:extLst>
          </p:cNvPr>
          <p:cNvPicPr>
            <a:picLocks noChangeAspect="1"/>
          </p:cNvPicPr>
          <p:nvPr/>
        </p:nvPicPr>
        <p:blipFill>
          <a:blip r:embed="rId5"/>
          <a:stretch>
            <a:fillRect/>
          </a:stretch>
        </p:blipFill>
        <p:spPr>
          <a:xfrm>
            <a:off x="4428405" y="1784135"/>
            <a:ext cx="2247409" cy="693288"/>
          </a:xfrm>
          <a:prstGeom prst="rect">
            <a:avLst/>
          </a:prstGeom>
        </p:spPr>
      </p:pic>
      <p:pic>
        <p:nvPicPr>
          <p:cNvPr id="19" name="圖片 18" descr="一張含有 文字 的圖片&#10;&#10;自動產生的描述">
            <a:extLst>
              <a:ext uri="{FF2B5EF4-FFF2-40B4-BE49-F238E27FC236}">
                <a16:creationId xmlns:a16="http://schemas.microsoft.com/office/drawing/2014/main" id="{30C36958-9451-4DE0-B4D1-D1647C4A067B}"/>
              </a:ext>
            </a:extLst>
          </p:cNvPr>
          <p:cNvPicPr>
            <a:picLocks noChangeAspect="1"/>
          </p:cNvPicPr>
          <p:nvPr/>
        </p:nvPicPr>
        <p:blipFill>
          <a:blip r:embed="rId6"/>
          <a:stretch>
            <a:fillRect/>
          </a:stretch>
        </p:blipFill>
        <p:spPr>
          <a:xfrm>
            <a:off x="6767259" y="3877023"/>
            <a:ext cx="1990005" cy="764020"/>
          </a:xfrm>
          <a:prstGeom prst="rect">
            <a:avLst/>
          </a:prstGeom>
        </p:spPr>
      </p:pic>
      <p:pic>
        <p:nvPicPr>
          <p:cNvPr id="21" name="圖片 20">
            <a:extLst>
              <a:ext uri="{FF2B5EF4-FFF2-40B4-BE49-F238E27FC236}">
                <a16:creationId xmlns:a16="http://schemas.microsoft.com/office/drawing/2014/main" id="{4A51683E-B67F-41C0-8512-FBE8E14F9D9B}"/>
              </a:ext>
            </a:extLst>
          </p:cNvPr>
          <p:cNvPicPr>
            <a:picLocks noChangeAspect="1"/>
          </p:cNvPicPr>
          <p:nvPr/>
        </p:nvPicPr>
        <p:blipFill>
          <a:blip r:embed="rId7"/>
          <a:stretch>
            <a:fillRect/>
          </a:stretch>
        </p:blipFill>
        <p:spPr>
          <a:xfrm>
            <a:off x="4378206" y="3877023"/>
            <a:ext cx="2122719" cy="848129"/>
          </a:xfrm>
          <a:prstGeom prst="rect">
            <a:avLst/>
          </a:prstGeom>
        </p:spPr>
      </p:pic>
      <p:sp>
        <p:nvSpPr>
          <p:cNvPr id="22" name="箭號: 向右 21">
            <a:extLst>
              <a:ext uri="{FF2B5EF4-FFF2-40B4-BE49-F238E27FC236}">
                <a16:creationId xmlns:a16="http://schemas.microsoft.com/office/drawing/2014/main" id="{70BA363D-0C13-431C-9925-E1D6287CE40F}"/>
              </a:ext>
            </a:extLst>
          </p:cNvPr>
          <p:cNvSpPr/>
          <p:nvPr/>
        </p:nvSpPr>
        <p:spPr>
          <a:xfrm rot="5400000">
            <a:off x="5250022" y="3616325"/>
            <a:ext cx="313040" cy="266716"/>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23" name="箭號: 向右 22">
            <a:extLst>
              <a:ext uri="{FF2B5EF4-FFF2-40B4-BE49-F238E27FC236}">
                <a16:creationId xmlns:a16="http://schemas.microsoft.com/office/drawing/2014/main" id="{E13A9625-502D-42FD-8E5C-B0118BD022F8}"/>
              </a:ext>
            </a:extLst>
          </p:cNvPr>
          <p:cNvSpPr/>
          <p:nvPr/>
        </p:nvSpPr>
        <p:spPr>
          <a:xfrm rot="5400000">
            <a:off x="7650730" y="3632775"/>
            <a:ext cx="313040" cy="266716"/>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2" name="橢圓 1">
            <a:extLst>
              <a:ext uri="{FF2B5EF4-FFF2-40B4-BE49-F238E27FC236}">
                <a16:creationId xmlns:a16="http://schemas.microsoft.com/office/drawing/2014/main" id="{D67C4E66-FE7B-444B-89BF-6CA6BEF55AE5}"/>
              </a:ext>
            </a:extLst>
          </p:cNvPr>
          <p:cNvSpPr/>
          <p:nvPr/>
        </p:nvSpPr>
        <p:spPr>
          <a:xfrm>
            <a:off x="6798899" y="2123053"/>
            <a:ext cx="1955616" cy="39443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Tree>
    <p:extLst>
      <p:ext uri="{BB962C8B-B14F-4D97-AF65-F5344CB8AC3E}">
        <p14:creationId xmlns:p14="http://schemas.microsoft.com/office/powerpoint/2010/main" val="260833413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9E9AAE1-AD4F-8041-B831-B31475CB725B}"/>
              </a:ext>
            </a:extLst>
          </p:cNvPr>
          <p:cNvSpPr>
            <a:spLocks noGrp="1"/>
          </p:cNvSpPr>
          <p:nvPr>
            <p:ph type="title"/>
          </p:nvPr>
        </p:nvSpPr>
        <p:spPr/>
        <p:txBody>
          <a:bodyPr/>
          <a:lstStyle/>
          <a:p>
            <a:r>
              <a:rPr lang="en-US" altLang="zh-HK" dirty="0"/>
              <a:t>3.6 </a:t>
            </a:r>
            <a:r>
              <a:rPr lang="en-US" altLang="zh-HK" dirty="0" err="1"/>
              <a:t>Penpot</a:t>
            </a:r>
            <a:r>
              <a:rPr lang="en-US" altLang="zh-HK" dirty="0"/>
              <a:t> Asset Libraries</a:t>
            </a:r>
            <a:endParaRPr lang="en-US" dirty="0"/>
          </a:p>
        </p:txBody>
      </p:sp>
      <p:sp>
        <p:nvSpPr>
          <p:cNvPr id="4" name="Text Placeholder 3">
            <a:extLst>
              <a:ext uri="{FF2B5EF4-FFF2-40B4-BE49-F238E27FC236}">
                <a16:creationId xmlns:a16="http://schemas.microsoft.com/office/drawing/2014/main" id="{02D91B95-407F-6D49-8E31-E9FC19906CD8}"/>
              </a:ext>
            </a:extLst>
          </p:cNvPr>
          <p:cNvSpPr>
            <a:spLocks noGrp="1"/>
          </p:cNvSpPr>
          <p:nvPr>
            <p:ph type="body" sz="quarter" idx="15"/>
          </p:nvPr>
        </p:nvSpPr>
        <p:spPr>
          <a:xfrm>
            <a:off x="627671" y="1365647"/>
            <a:ext cx="3827260" cy="3370882"/>
          </a:xfrm>
        </p:spPr>
        <p:txBody>
          <a:bodyPr>
            <a:normAutofit fontScale="92500" lnSpcReduction="10000"/>
          </a:bodyPr>
          <a:lstStyle/>
          <a:p>
            <a:pPr marL="0" indent="0">
              <a:buNone/>
            </a:pPr>
            <a:r>
              <a:rPr lang="en-US" altLang="zh-HK" b="1" dirty="0"/>
              <a:t>Edit assets</a:t>
            </a:r>
          </a:p>
          <a:p>
            <a:pPr marL="0" indent="0">
              <a:buNone/>
            </a:pPr>
            <a:r>
              <a:rPr lang="en-US" altLang="zh-HK" dirty="0"/>
              <a:t>Press left click over any asset of the library to show the options menu. Some options are available only for certain assets.</a:t>
            </a:r>
          </a:p>
          <a:p>
            <a:pPr marL="0" indent="0">
              <a:buNone/>
            </a:pPr>
            <a:endParaRPr lang="en-US" altLang="zh-HK" dirty="0"/>
          </a:p>
          <a:p>
            <a:pPr marL="0" indent="0">
              <a:buNone/>
            </a:pPr>
            <a:r>
              <a:rPr lang="en-US" altLang="zh-HK" dirty="0"/>
              <a:t>Components: Rename, duplicate, delete, group.</a:t>
            </a:r>
          </a:p>
          <a:p>
            <a:pPr marL="0" indent="0">
              <a:buNone/>
            </a:pPr>
            <a:r>
              <a:rPr lang="en-US" altLang="zh-HK" dirty="0"/>
              <a:t>Graphics: Rename, delete, group.</a:t>
            </a:r>
          </a:p>
          <a:p>
            <a:pPr marL="0" indent="0">
              <a:buNone/>
            </a:pPr>
            <a:r>
              <a:rPr lang="en-US" altLang="zh-HK" dirty="0"/>
              <a:t>Colors: Rename, edit, delete.</a:t>
            </a:r>
          </a:p>
          <a:p>
            <a:pPr marL="0" indent="0">
              <a:buNone/>
            </a:pPr>
            <a:r>
              <a:rPr lang="en-US" altLang="zh-HK" dirty="0"/>
              <a:t>Typographies: Rename, edit, delete.</a:t>
            </a:r>
            <a:r>
              <a:rPr lang="en-US" dirty="0"/>
              <a:t> </a:t>
            </a:r>
          </a:p>
        </p:txBody>
      </p:sp>
      <p:sp>
        <p:nvSpPr>
          <p:cNvPr id="5" name="Slide Number Placeholder 4">
            <a:extLst>
              <a:ext uri="{FF2B5EF4-FFF2-40B4-BE49-F238E27FC236}">
                <a16:creationId xmlns:a16="http://schemas.microsoft.com/office/drawing/2014/main" id="{EAC376C2-FADA-8D47-BF64-20F3248CAAC8}"/>
              </a:ext>
            </a:extLst>
          </p:cNvPr>
          <p:cNvSpPr>
            <a:spLocks noGrp="1"/>
          </p:cNvSpPr>
          <p:nvPr>
            <p:ph type="sldNum" sz="quarter" idx="18"/>
          </p:nvPr>
        </p:nvSpPr>
        <p:spPr/>
        <p:txBody>
          <a:bodyPr/>
          <a:lstStyle/>
          <a:p>
            <a:fld id="{48F63A3B-78C7-47BE-AE5E-E10140E04643}" type="slidenum">
              <a:rPr lang="en-US" smtClean="0"/>
              <a:pPr/>
              <a:t>53</a:t>
            </a:fld>
            <a:endParaRPr lang="en-US" dirty="0"/>
          </a:p>
        </p:txBody>
      </p:sp>
      <p:pic>
        <p:nvPicPr>
          <p:cNvPr id="7" name="圖片 6" descr="一張含有 文字, 螢幕擷取畫面, 室內 的圖片&#10;&#10;自動產生的描述">
            <a:extLst>
              <a:ext uri="{FF2B5EF4-FFF2-40B4-BE49-F238E27FC236}">
                <a16:creationId xmlns:a16="http://schemas.microsoft.com/office/drawing/2014/main" id="{5BD03FD9-4071-4807-AD3B-1DDA5C2E2CA0}"/>
              </a:ext>
            </a:extLst>
          </p:cNvPr>
          <p:cNvPicPr>
            <a:picLocks noChangeAspect="1"/>
          </p:cNvPicPr>
          <p:nvPr/>
        </p:nvPicPr>
        <p:blipFill>
          <a:blip r:embed="rId2"/>
          <a:stretch>
            <a:fillRect/>
          </a:stretch>
        </p:blipFill>
        <p:spPr>
          <a:xfrm>
            <a:off x="4975939" y="1610438"/>
            <a:ext cx="3539411" cy="2959180"/>
          </a:xfrm>
          <a:prstGeom prst="rect">
            <a:avLst/>
          </a:prstGeom>
        </p:spPr>
      </p:pic>
      <p:sp>
        <p:nvSpPr>
          <p:cNvPr id="6" name="文字方塊 5">
            <a:extLst>
              <a:ext uri="{FF2B5EF4-FFF2-40B4-BE49-F238E27FC236}">
                <a16:creationId xmlns:a16="http://schemas.microsoft.com/office/drawing/2014/main" id="{E4036D9A-BDF7-4019-9892-6F538AD48AA6}"/>
              </a:ext>
            </a:extLst>
          </p:cNvPr>
          <p:cNvSpPr txBox="1"/>
          <p:nvPr/>
        </p:nvSpPr>
        <p:spPr>
          <a:xfrm>
            <a:off x="4397188" y="4582802"/>
            <a:ext cx="4617878" cy="184666"/>
          </a:xfrm>
          <a:prstGeom prst="rect">
            <a:avLst/>
          </a:prstGeom>
          <a:noFill/>
        </p:spPr>
        <p:txBody>
          <a:bodyPr wrap="square">
            <a:spAutoFit/>
          </a:bodyPr>
          <a:lstStyle/>
          <a:p>
            <a:pPr algn="ctr"/>
            <a:r>
              <a:rPr lang="en-US" altLang="zh-HK" sz="600" i="1" dirty="0">
                <a:solidFill>
                  <a:schemeClr val="bg1"/>
                </a:solidFill>
                <a:latin typeface="Rockwell" panose="02060603020205020403" pitchFamily="18" charset="0"/>
              </a:rPr>
              <a:t>Screenshot </a:t>
            </a:r>
            <a:r>
              <a:rPr lang="en-US" altLang="zh-HK" sz="600" b="0" i="1" dirty="0">
                <a:solidFill>
                  <a:schemeClr val="bg1"/>
                </a:solidFill>
                <a:effectLst/>
                <a:latin typeface="Rockwell" panose="02060603020205020403" pitchFamily="18" charset="0"/>
              </a:rPr>
              <a:t>© </a:t>
            </a:r>
            <a:r>
              <a:rPr lang="en-US" altLang="zh-HK" sz="600" i="1" dirty="0">
                <a:solidFill>
                  <a:schemeClr val="bg1"/>
                </a:solidFill>
                <a:latin typeface="Rockwell" panose="02060603020205020403" pitchFamily="18" charset="0"/>
              </a:rPr>
              <a:t>https://help.penpot.app/user-guide/</a:t>
            </a:r>
            <a:endParaRPr lang="en-US" altLang="zh-HK" sz="600" b="0" i="1" dirty="0">
              <a:solidFill>
                <a:schemeClr val="bg1"/>
              </a:solidFill>
              <a:effectLst/>
              <a:latin typeface="Rockwell" panose="02060603020205020403" pitchFamily="18" charset="0"/>
            </a:endParaRPr>
          </a:p>
        </p:txBody>
      </p:sp>
    </p:spTree>
    <p:extLst>
      <p:ext uri="{BB962C8B-B14F-4D97-AF65-F5344CB8AC3E}">
        <p14:creationId xmlns:p14="http://schemas.microsoft.com/office/powerpoint/2010/main" val="241491251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9E9AAE1-AD4F-8041-B831-B31475CB725B}"/>
              </a:ext>
            </a:extLst>
          </p:cNvPr>
          <p:cNvSpPr>
            <a:spLocks noGrp="1"/>
          </p:cNvSpPr>
          <p:nvPr>
            <p:ph type="title"/>
          </p:nvPr>
        </p:nvSpPr>
        <p:spPr/>
        <p:txBody>
          <a:bodyPr/>
          <a:lstStyle/>
          <a:p>
            <a:r>
              <a:rPr lang="en-US" altLang="zh-HK" dirty="0"/>
              <a:t>3.6 </a:t>
            </a:r>
            <a:r>
              <a:rPr lang="en-US" altLang="zh-HK" dirty="0" err="1"/>
              <a:t>Penpot</a:t>
            </a:r>
            <a:r>
              <a:rPr lang="en-US" altLang="zh-HK" dirty="0"/>
              <a:t> Asset Libraries</a:t>
            </a:r>
            <a:endParaRPr lang="en-US" dirty="0"/>
          </a:p>
        </p:txBody>
      </p:sp>
      <p:sp>
        <p:nvSpPr>
          <p:cNvPr id="4" name="Text Placeholder 3">
            <a:extLst>
              <a:ext uri="{FF2B5EF4-FFF2-40B4-BE49-F238E27FC236}">
                <a16:creationId xmlns:a16="http://schemas.microsoft.com/office/drawing/2014/main" id="{02D91B95-407F-6D49-8E31-E9FC19906CD8}"/>
              </a:ext>
            </a:extLst>
          </p:cNvPr>
          <p:cNvSpPr>
            <a:spLocks noGrp="1"/>
          </p:cNvSpPr>
          <p:nvPr>
            <p:ph type="body" sz="quarter" idx="15"/>
          </p:nvPr>
        </p:nvSpPr>
        <p:spPr>
          <a:xfrm>
            <a:off x="627671" y="1365647"/>
            <a:ext cx="3827260" cy="3370882"/>
          </a:xfrm>
        </p:spPr>
        <p:txBody>
          <a:bodyPr>
            <a:normAutofit fontScale="77500" lnSpcReduction="20000"/>
          </a:bodyPr>
          <a:lstStyle/>
          <a:p>
            <a:pPr marL="0" indent="0">
              <a:buNone/>
            </a:pPr>
            <a:r>
              <a:rPr lang="en-US" altLang="zh-HK" b="1" dirty="0"/>
              <a:t>Manage and organize libraries</a:t>
            </a:r>
          </a:p>
          <a:p>
            <a:pPr marL="0" indent="0">
              <a:buNone/>
            </a:pPr>
            <a:r>
              <a:rPr lang="en-US" altLang="zh-HK" dirty="0"/>
              <a:t>Learn how to better view and organize your assets:</a:t>
            </a:r>
          </a:p>
          <a:p>
            <a:pPr marL="0" indent="0">
              <a:buNone/>
            </a:pPr>
            <a:endParaRPr lang="en-US" altLang="zh-HK" dirty="0"/>
          </a:p>
          <a:p>
            <a:pPr marL="0" indent="0">
              <a:buNone/>
            </a:pPr>
            <a:r>
              <a:rPr lang="en-US" altLang="zh-HK" dirty="0"/>
              <a:t>View modes (list and grid)</a:t>
            </a:r>
          </a:p>
          <a:p>
            <a:pPr marL="0" indent="0">
              <a:buNone/>
            </a:pPr>
            <a:r>
              <a:rPr lang="en-US" altLang="zh-HK" dirty="0"/>
              <a:t>You can switch between list and grid views.</a:t>
            </a:r>
          </a:p>
          <a:p>
            <a:pPr marL="0" indent="0">
              <a:buNone/>
            </a:pPr>
            <a:endParaRPr lang="en-US" altLang="zh-HK" dirty="0"/>
          </a:p>
          <a:p>
            <a:pPr marL="0" indent="0">
              <a:buNone/>
            </a:pPr>
            <a:r>
              <a:rPr lang="en-US" altLang="zh-HK" dirty="0"/>
              <a:t>Grid view: With the thumbnails displayed is easier to visually identify the content of specific assets, specially components.</a:t>
            </a:r>
          </a:p>
          <a:p>
            <a:pPr marL="0" indent="0">
              <a:buNone/>
            </a:pPr>
            <a:r>
              <a:rPr lang="en-US" altLang="zh-HK" dirty="0"/>
              <a:t>List view: Optimized to identify the assets by their names and view more assets at the same time.</a:t>
            </a:r>
            <a:endParaRPr lang="en-US" dirty="0"/>
          </a:p>
        </p:txBody>
      </p:sp>
      <p:sp>
        <p:nvSpPr>
          <p:cNvPr id="5" name="Slide Number Placeholder 4">
            <a:extLst>
              <a:ext uri="{FF2B5EF4-FFF2-40B4-BE49-F238E27FC236}">
                <a16:creationId xmlns:a16="http://schemas.microsoft.com/office/drawing/2014/main" id="{EAC376C2-FADA-8D47-BF64-20F3248CAAC8}"/>
              </a:ext>
            </a:extLst>
          </p:cNvPr>
          <p:cNvSpPr>
            <a:spLocks noGrp="1"/>
          </p:cNvSpPr>
          <p:nvPr>
            <p:ph type="sldNum" sz="quarter" idx="18"/>
          </p:nvPr>
        </p:nvSpPr>
        <p:spPr/>
        <p:txBody>
          <a:bodyPr/>
          <a:lstStyle/>
          <a:p>
            <a:fld id="{48F63A3B-78C7-47BE-AE5E-E10140E04643}" type="slidenum">
              <a:rPr lang="en-US" smtClean="0"/>
              <a:pPr/>
              <a:t>54</a:t>
            </a:fld>
            <a:endParaRPr lang="en-US" dirty="0"/>
          </a:p>
        </p:txBody>
      </p:sp>
      <p:pic>
        <p:nvPicPr>
          <p:cNvPr id="6" name="圖片 5">
            <a:extLst>
              <a:ext uri="{FF2B5EF4-FFF2-40B4-BE49-F238E27FC236}">
                <a16:creationId xmlns:a16="http://schemas.microsoft.com/office/drawing/2014/main" id="{FF6C4214-F26E-46B9-A4F2-F99CABDDB3F0}"/>
              </a:ext>
            </a:extLst>
          </p:cNvPr>
          <p:cNvPicPr>
            <a:picLocks noChangeAspect="1"/>
          </p:cNvPicPr>
          <p:nvPr/>
        </p:nvPicPr>
        <p:blipFill>
          <a:blip r:embed="rId2"/>
          <a:stretch>
            <a:fillRect/>
          </a:stretch>
        </p:blipFill>
        <p:spPr>
          <a:xfrm>
            <a:off x="5307550" y="1509491"/>
            <a:ext cx="2779669" cy="3257772"/>
          </a:xfrm>
          <a:prstGeom prst="rect">
            <a:avLst/>
          </a:prstGeom>
        </p:spPr>
      </p:pic>
      <p:sp>
        <p:nvSpPr>
          <p:cNvPr id="8" name="文字方塊 7">
            <a:extLst>
              <a:ext uri="{FF2B5EF4-FFF2-40B4-BE49-F238E27FC236}">
                <a16:creationId xmlns:a16="http://schemas.microsoft.com/office/drawing/2014/main" id="{3B14CB13-B74A-48CA-B493-FA90B379DA0C}"/>
              </a:ext>
            </a:extLst>
          </p:cNvPr>
          <p:cNvSpPr txBox="1"/>
          <p:nvPr/>
        </p:nvSpPr>
        <p:spPr>
          <a:xfrm>
            <a:off x="4349728" y="4751648"/>
            <a:ext cx="4617878" cy="184666"/>
          </a:xfrm>
          <a:prstGeom prst="rect">
            <a:avLst/>
          </a:prstGeom>
          <a:noFill/>
        </p:spPr>
        <p:txBody>
          <a:bodyPr wrap="square">
            <a:spAutoFit/>
          </a:bodyPr>
          <a:lstStyle/>
          <a:p>
            <a:pPr algn="ctr"/>
            <a:r>
              <a:rPr lang="en-US" altLang="zh-HK" sz="600" i="1" dirty="0">
                <a:solidFill>
                  <a:schemeClr val="bg1"/>
                </a:solidFill>
                <a:latin typeface="Rockwell" panose="02060603020205020403" pitchFamily="18" charset="0"/>
              </a:rPr>
              <a:t>Screenshot </a:t>
            </a:r>
            <a:r>
              <a:rPr lang="en-US" altLang="zh-HK" sz="600" b="0" i="1" dirty="0">
                <a:solidFill>
                  <a:schemeClr val="bg1"/>
                </a:solidFill>
                <a:effectLst/>
                <a:latin typeface="Rockwell" panose="02060603020205020403" pitchFamily="18" charset="0"/>
              </a:rPr>
              <a:t>© </a:t>
            </a:r>
            <a:r>
              <a:rPr lang="en-US" altLang="zh-HK" sz="600" i="1" dirty="0">
                <a:solidFill>
                  <a:schemeClr val="bg1"/>
                </a:solidFill>
                <a:latin typeface="Rockwell" panose="02060603020205020403" pitchFamily="18" charset="0"/>
              </a:rPr>
              <a:t>https://help.penpot.app/user-guide/</a:t>
            </a:r>
            <a:endParaRPr lang="en-US" altLang="zh-HK" sz="600" b="0" i="1" dirty="0">
              <a:solidFill>
                <a:schemeClr val="bg1"/>
              </a:solidFill>
              <a:effectLst/>
              <a:latin typeface="Rockwell" panose="02060603020205020403" pitchFamily="18" charset="0"/>
            </a:endParaRPr>
          </a:p>
        </p:txBody>
      </p:sp>
    </p:spTree>
    <p:extLst>
      <p:ext uri="{BB962C8B-B14F-4D97-AF65-F5344CB8AC3E}">
        <p14:creationId xmlns:p14="http://schemas.microsoft.com/office/powerpoint/2010/main" val="20255257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9E9AAE1-AD4F-8041-B831-B31475CB725B}"/>
              </a:ext>
            </a:extLst>
          </p:cNvPr>
          <p:cNvSpPr>
            <a:spLocks noGrp="1"/>
          </p:cNvSpPr>
          <p:nvPr>
            <p:ph type="title"/>
          </p:nvPr>
        </p:nvSpPr>
        <p:spPr/>
        <p:txBody>
          <a:bodyPr/>
          <a:lstStyle/>
          <a:p>
            <a:r>
              <a:rPr lang="en-US" altLang="zh-HK" dirty="0"/>
              <a:t>3.6 </a:t>
            </a:r>
            <a:r>
              <a:rPr lang="en-US" altLang="zh-HK" dirty="0" err="1"/>
              <a:t>Penpot</a:t>
            </a:r>
            <a:r>
              <a:rPr lang="en-US" altLang="zh-HK" dirty="0"/>
              <a:t> Asset Libraries</a:t>
            </a:r>
            <a:endParaRPr lang="en-US" dirty="0"/>
          </a:p>
        </p:txBody>
      </p:sp>
      <p:sp>
        <p:nvSpPr>
          <p:cNvPr id="4" name="Text Placeholder 3">
            <a:extLst>
              <a:ext uri="{FF2B5EF4-FFF2-40B4-BE49-F238E27FC236}">
                <a16:creationId xmlns:a16="http://schemas.microsoft.com/office/drawing/2014/main" id="{02D91B95-407F-6D49-8E31-E9FC19906CD8}"/>
              </a:ext>
            </a:extLst>
          </p:cNvPr>
          <p:cNvSpPr>
            <a:spLocks noGrp="1"/>
          </p:cNvSpPr>
          <p:nvPr>
            <p:ph type="body" sz="quarter" idx="15"/>
          </p:nvPr>
        </p:nvSpPr>
        <p:spPr>
          <a:xfrm>
            <a:off x="627671" y="1365647"/>
            <a:ext cx="3827260" cy="3370882"/>
          </a:xfrm>
        </p:spPr>
        <p:txBody>
          <a:bodyPr>
            <a:normAutofit/>
          </a:bodyPr>
          <a:lstStyle/>
          <a:p>
            <a:pPr marL="0" indent="0">
              <a:buNone/>
            </a:pPr>
            <a:r>
              <a:rPr lang="en-US" altLang="zh-HK" b="1" dirty="0"/>
              <a:t>Ordering</a:t>
            </a:r>
          </a:p>
          <a:p>
            <a:pPr marL="0" indent="0">
              <a:buNone/>
            </a:pPr>
            <a:r>
              <a:rPr lang="en-US" dirty="0"/>
              <a:t>Click the ordering button to change the alphabetical order.</a:t>
            </a:r>
          </a:p>
        </p:txBody>
      </p:sp>
      <p:sp>
        <p:nvSpPr>
          <p:cNvPr id="5" name="Slide Number Placeholder 4">
            <a:extLst>
              <a:ext uri="{FF2B5EF4-FFF2-40B4-BE49-F238E27FC236}">
                <a16:creationId xmlns:a16="http://schemas.microsoft.com/office/drawing/2014/main" id="{EAC376C2-FADA-8D47-BF64-20F3248CAAC8}"/>
              </a:ext>
            </a:extLst>
          </p:cNvPr>
          <p:cNvSpPr>
            <a:spLocks noGrp="1"/>
          </p:cNvSpPr>
          <p:nvPr>
            <p:ph type="sldNum" sz="quarter" idx="18"/>
          </p:nvPr>
        </p:nvSpPr>
        <p:spPr/>
        <p:txBody>
          <a:bodyPr/>
          <a:lstStyle/>
          <a:p>
            <a:fld id="{48F63A3B-78C7-47BE-AE5E-E10140E04643}" type="slidenum">
              <a:rPr lang="en-US" smtClean="0"/>
              <a:pPr/>
              <a:t>55</a:t>
            </a:fld>
            <a:endParaRPr lang="en-US" dirty="0"/>
          </a:p>
        </p:txBody>
      </p:sp>
      <p:pic>
        <p:nvPicPr>
          <p:cNvPr id="7" name="圖片 6">
            <a:extLst>
              <a:ext uri="{FF2B5EF4-FFF2-40B4-BE49-F238E27FC236}">
                <a16:creationId xmlns:a16="http://schemas.microsoft.com/office/drawing/2014/main" id="{A0C6CCF3-82B5-47EF-AB47-B2E07D2374EA}"/>
              </a:ext>
            </a:extLst>
          </p:cNvPr>
          <p:cNvPicPr>
            <a:picLocks noChangeAspect="1"/>
          </p:cNvPicPr>
          <p:nvPr/>
        </p:nvPicPr>
        <p:blipFill>
          <a:blip r:embed="rId2"/>
          <a:stretch>
            <a:fillRect/>
          </a:stretch>
        </p:blipFill>
        <p:spPr>
          <a:xfrm>
            <a:off x="4977575" y="1542945"/>
            <a:ext cx="2818554" cy="3303345"/>
          </a:xfrm>
          <a:prstGeom prst="rect">
            <a:avLst/>
          </a:prstGeom>
        </p:spPr>
      </p:pic>
      <p:sp>
        <p:nvSpPr>
          <p:cNvPr id="8" name="文字方塊 7">
            <a:extLst>
              <a:ext uri="{FF2B5EF4-FFF2-40B4-BE49-F238E27FC236}">
                <a16:creationId xmlns:a16="http://schemas.microsoft.com/office/drawing/2014/main" id="{14D48783-CF26-4598-9266-597C72D0DB64}"/>
              </a:ext>
            </a:extLst>
          </p:cNvPr>
          <p:cNvSpPr txBox="1"/>
          <p:nvPr/>
        </p:nvSpPr>
        <p:spPr>
          <a:xfrm>
            <a:off x="4077913" y="4846290"/>
            <a:ext cx="4617878" cy="184666"/>
          </a:xfrm>
          <a:prstGeom prst="rect">
            <a:avLst/>
          </a:prstGeom>
          <a:noFill/>
        </p:spPr>
        <p:txBody>
          <a:bodyPr wrap="square">
            <a:spAutoFit/>
          </a:bodyPr>
          <a:lstStyle/>
          <a:p>
            <a:pPr algn="ctr"/>
            <a:r>
              <a:rPr lang="en-US" altLang="zh-HK" sz="600" i="1" dirty="0">
                <a:solidFill>
                  <a:schemeClr val="bg1"/>
                </a:solidFill>
                <a:latin typeface="Rockwell" panose="02060603020205020403" pitchFamily="18" charset="0"/>
              </a:rPr>
              <a:t>Screenshot </a:t>
            </a:r>
            <a:r>
              <a:rPr lang="en-US" altLang="zh-HK" sz="600" b="0" i="1" dirty="0">
                <a:solidFill>
                  <a:schemeClr val="bg1"/>
                </a:solidFill>
                <a:effectLst/>
                <a:latin typeface="Rockwell" panose="02060603020205020403" pitchFamily="18" charset="0"/>
              </a:rPr>
              <a:t>© </a:t>
            </a:r>
            <a:r>
              <a:rPr lang="en-US" altLang="zh-HK" sz="600" i="1" dirty="0">
                <a:solidFill>
                  <a:schemeClr val="bg1"/>
                </a:solidFill>
                <a:latin typeface="Rockwell" panose="02060603020205020403" pitchFamily="18" charset="0"/>
              </a:rPr>
              <a:t>https://help.penpot.app/user-guide/</a:t>
            </a:r>
            <a:endParaRPr lang="en-US" altLang="zh-HK" sz="600" b="0" i="1" dirty="0">
              <a:solidFill>
                <a:schemeClr val="bg1"/>
              </a:solidFill>
              <a:effectLst/>
              <a:latin typeface="Rockwell" panose="02060603020205020403" pitchFamily="18" charset="0"/>
            </a:endParaRPr>
          </a:p>
        </p:txBody>
      </p:sp>
    </p:spTree>
    <p:extLst>
      <p:ext uri="{BB962C8B-B14F-4D97-AF65-F5344CB8AC3E}">
        <p14:creationId xmlns:p14="http://schemas.microsoft.com/office/powerpoint/2010/main" val="160280639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9E9AAE1-AD4F-8041-B831-B31475CB725B}"/>
              </a:ext>
            </a:extLst>
          </p:cNvPr>
          <p:cNvSpPr>
            <a:spLocks noGrp="1"/>
          </p:cNvSpPr>
          <p:nvPr>
            <p:ph type="title"/>
          </p:nvPr>
        </p:nvSpPr>
        <p:spPr/>
        <p:txBody>
          <a:bodyPr/>
          <a:lstStyle/>
          <a:p>
            <a:r>
              <a:rPr lang="en-US" altLang="zh-HK" dirty="0"/>
              <a:t>3.6 </a:t>
            </a:r>
            <a:r>
              <a:rPr lang="en-US" altLang="zh-HK" dirty="0" err="1"/>
              <a:t>Penpot</a:t>
            </a:r>
            <a:r>
              <a:rPr lang="en-US" altLang="zh-HK" dirty="0"/>
              <a:t> Asset Libraries</a:t>
            </a:r>
            <a:endParaRPr lang="en-US" dirty="0"/>
          </a:p>
        </p:txBody>
      </p:sp>
      <p:sp>
        <p:nvSpPr>
          <p:cNvPr id="4" name="Text Placeholder 3">
            <a:extLst>
              <a:ext uri="{FF2B5EF4-FFF2-40B4-BE49-F238E27FC236}">
                <a16:creationId xmlns:a16="http://schemas.microsoft.com/office/drawing/2014/main" id="{02D91B95-407F-6D49-8E31-E9FC19906CD8}"/>
              </a:ext>
            </a:extLst>
          </p:cNvPr>
          <p:cNvSpPr>
            <a:spLocks noGrp="1"/>
          </p:cNvSpPr>
          <p:nvPr>
            <p:ph type="body" sz="quarter" idx="15"/>
          </p:nvPr>
        </p:nvSpPr>
        <p:spPr>
          <a:xfrm>
            <a:off x="627671" y="1365647"/>
            <a:ext cx="3827260" cy="3370882"/>
          </a:xfrm>
        </p:spPr>
        <p:txBody>
          <a:bodyPr>
            <a:normAutofit/>
          </a:bodyPr>
          <a:lstStyle/>
          <a:p>
            <a:pPr marL="0" indent="0">
              <a:buNone/>
            </a:pPr>
            <a:r>
              <a:rPr lang="en-US" altLang="zh-HK" b="1" dirty="0"/>
              <a:t>Search assets</a:t>
            </a:r>
          </a:p>
          <a:p>
            <a:pPr marL="0" indent="0">
              <a:buNone/>
            </a:pPr>
            <a:r>
              <a:rPr lang="en-US" dirty="0"/>
              <a:t>Use the Search assets box to filter the assets with names that match what you write.</a:t>
            </a:r>
          </a:p>
        </p:txBody>
      </p:sp>
      <p:sp>
        <p:nvSpPr>
          <p:cNvPr id="5" name="Slide Number Placeholder 4">
            <a:extLst>
              <a:ext uri="{FF2B5EF4-FFF2-40B4-BE49-F238E27FC236}">
                <a16:creationId xmlns:a16="http://schemas.microsoft.com/office/drawing/2014/main" id="{EAC376C2-FADA-8D47-BF64-20F3248CAAC8}"/>
              </a:ext>
            </a:extLst>
          </p:cNvPr>
          <p:cNvSpPr>
            <a:spLocks noGrp="1"/>
          </p:cNvSpPr>
          <p:nvPr>
            <p:ph type="sldNum" sz="quarter" idx="18"/>
          </p:nvPr>
        </p:nvSpPr>
        <p:spPr/>
        <p:txBody>
          <a:bodyPr/>
          <a:lstStyle/>
          <a:p>
            <a:fld id="{48F63A3B-78C7-47BE-AE5E-E10140E04643}" type="slidenum">
              <a:rPr lang="en-US" smtClean="0"/>
              <a:pPr/>
              <a:t>56</a:t>
            </a:fld>
            <a:endParaRPr lang="en-US" dirty="0"/>
          </a:p>
        </p:txBody>
      </p:sp>
      <p:pic>
        <p:nvPicPr>
          <p:cNvPr id="9" name="圖片 8">
            <a:extLst>
              <a:ext uri="{FF2B5EF4-FFF2-40B4-BE49-F238E27FC236}">
                <a16:creationId xmlns:a16="http://schemas.microsoft.com/office/drawing/2014/main" id="{944311B8-6EB8-459D-B837-452B5A702BDE}"/>
              </a:ext>
            </a:extLst>
          </p:cNvPr>
          <p:cNvPicPr>
            <a:picLocks noChangeAspect="1"/>
          </p:cNvPicPr>
          <p:nvPr/>
        </p:nvPicPr>
        <p:blipFill rotWithShape="1">
          <a:blip r:embed="rId2"/>
          <a:srcRect b="33987"/>
          <a:stretch/>
        </p:blipFill>
        <p:spPr>
          <a:xfrm>
            <a:off x="5865734" y="1432092"/>
            <a:ext cx="1541222" cy="3444081"/>
          </a:xfrm>
          <a:prstGeom prst="rect">
            <a:avLst/>
          </a:prstGeom>
        </p:spPr>
      </p:pic>
    </p:spTree>
    <p:extLst>
      <p:ext uri="{BB962C8B-B14F-4D97-AF65-F5344CB8AC3E}">
        <p14:creationId xmlns:p14="http://schemas.microsoft.com/office/powerpoint/2010/main" val="119205090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9E9AAE1-AD4F-8041-B831-B31475CB725B}"/>
              </a:ext>
            </a:extLst>
          </p:cNvPr>
          <p:cNvSpPr>
            <a:spLocks noGrp="1"/>
          </p:cNvSpPr>
          <p:nvPr>
            <p:ph type="title"/>
          </p:nvPr>
        </p:nvSpPr>
        <p:spPr/>
        <p:txBody>
          <a:bodyPr/>
          <a:lstStyle/>
          <a:p>
            <a:r>
              <a:rPr lang="en-US" altLang="zh-HK" dirty="0"/>
              <a:t>3.6 </a:t>
            </a:r>
            <a:r>
              <a:rPr lang="en-US" altLang="zh-HK" dirty="0" err="1"/>
              <a:t>Penpot</a:t>
            </a:r>
            <a:r>
              <a:rPr lang="en-US" altLang="zh-HK" dirty="0"/>
              <a:t> Asset Libraries</a:t>
            </a:r>
            <a:endParaRPr lang="en-US" dirty="0"/>
          </a:p>
        </p:txBody>
      </p:sp>
      <p:sp>
        <p:nvSpPr>
          <p:cNvPr id="4" name="Text Placeholder 3">
            <a:extLst>
              <a:ext uri="{FF2B5EF4-FFF2-40B4-BE49-F238E27FC236}">
                <a16:creationId xmlns:a16="http://schemas.microsoft.com/office/drawing/2014/main" id="{02D91B95-407F-6D49-8E31-E9FC19906CD8}"/>
              </a:ext>
            </a:extLst>
          </p:cNvPr>
          <p:cNvSpPr>
            <a:spLocks noGrp="1"/>
          </p:cNvSpPr>
          <p:nvPr>
            <p:ph type="body" sz="quarter" idx="15"/>
          </p:nvPr>
        </p:nvSpPr>
        <p:spPr>
          <a:xfrm>
            <a:off x="627671" y="1365647"/>
            <a:ext cx="3827260" cy="3370882"/>
          </a:xfrm>
        </p:spPr>
        <p:txBody>
          <a:bodyPr>
            <a:normAutofit/>
          </a:bodyPr>
          <a:lstStyle/>
          <a:p>
            <a:pPr marL="0" indent="0">
              <a:buNone/>
            </a:pPr>
            <a:r>
              <a:rPr lang="en-US" altLang="zh-HK" b="1" dirty="0"/>
              <a:t>Filter assets</a:t>
            </a:r>
          </a:p>
          <a:p>
            <a:pPr marL="0" indent="0">
              <a:buNone/>
            </a:pPr>
            <a:r>
              <a:rPr lang="en-US" altLang="zh-HK" dirty="0"/>
              <a:t>You can decide whether to show all asset types or only one (components, graphics, colors or typographies).</a:t>
            </a:r>
            <a:endParaRPr lang="en-US" dirty="0"/>
          </a:p>
        </p:txBody>
      </p:sp>
      <p:sp>
        <p:nvSpPr>
          <p:cNvPr id="5" name="Slide Number Placeholder 4">
            <a:extLst>
              <a:ext uri="{FF2B5EF4-FFF2-40B4-BE49-F238E27FC236}">
                <a16:creationId xmlns:a16="http://schemas.microsoft.com/office/drawing/2014/main" id="{EAC376C2-FADA-8D47-BF64-20F3248CAAC8}"/>
              </a:ext>
            </a:extLst>
          </p:cNvPr>
          <p:cNvSpPr>
            <a:spLocks noGrp="1"/>
          </p:cNvSpPr>
          <p:nvPr>
            <p:ph type="sldNum" sz="quarter" idx="18"/>
          </p:nvPr>
        </p:nvSpPr>
        <p:spPr/>
        <p:txBody>
          <a:bodyPr/>
          <a:lstStyle/>
          <a:p>
            <a:fld id="{48F63A3B-78C7-47BE-AE5E-E10140E04643}" type="slidenum">
              <a:rPr lang="en-US" smtClean="0"/>
              <a:pPr/>
              <a:t>57</a:t>
            </a:fld>
            <a:endParaRPr lang="en-US" dirty="0"/>
          </a:p>
        </p:txBody>
      </p:sp>
      <p:pic>
        <p:nvPicPr>
          <p:cNvPr id="6" name="圖片 5">
            <a:extLst>
              <a:ext uri="{FF2B5EF4-FFF2-40B4-BE49-F238E27FC236}">
                <a16:creationId xmlns:a16="http://schemas.microsoft.com/office/drawing/2014/main" id="{D6869480-C542-4D1A-9FE6-F2B63C9BC89E}"/>
              </a:ext>
            </a:extLst>
          </p:cNvPr>
          <p:cNvPicPr>
            <a:picLocks noChangeAspect="1"/>
          </p:cNvPicPr>
          <p:nvPr/>
        </p:nvPicPr>
        <p:blipFill rotWithShape="1">
          <a:blip r:embed="rId2"/>
          <a:srcRect r="42086"/>
          <a:stretch/>
        </p:blipFill>
        <p:spPr>
          <a:xfrm>
            <a:off x="5537650" y="1470360"/>
            <a:ext cx="1684920" cy="3409740"/>
          </a:xfrm>
          <a:prstGeom prst="rect">
            <a:avLst/>
          </a:prstGeom>
        </p:spPr>
      </p:pic>
      <p:sp>
        <p:nvSpPr>
          <p:cNvPr id="8" name="文字方塊 7">
            <a:extLst>
              <a:ext uri="{FF2B5EF4-FFF2-40B4-BE49-F238E27FC236}">
                <a16:creationId xmlns:a16="http://schemas.microsoft.com/office/drawing/2014/main" id="{7162304B-DE23-443A-9510-548FECF8CDCA}"/>
              </a:ext>
            </a:extLst>
          </p:cNvPr>
          <p:cNvSpPr txBox="1"/>
          <p:nvPr/>
        </p:nvSpPr>
        <p:spPr>
          <a:xfrm>
            <a:off x="4071171" y="4856441"/>
            <a:ext cx="4617878" cy="184666"/>
          </a:xfrm>
          <a:prstGeom prst="rect">
            <a:avLst/>
          </a:prstGeom>
          <a:noFill/>
        </p:spPr>
        <p:txBody>
          <a:bodyPr wrap="square">
            <a:spAutoFit/>
          </a:bodyPr>
          <a:lstStyle/>
          <a:p>
            <a:pPr algn="ctr"/>
            <a:r>
              <a:rPr lang="en-US" altLang="zh-HK" sz="600" i="1" dirty="0">
                <a:solidFill>
                  <a:schemeClr val="bg1"/>
                </a:solidFill>
                <a:latin typeface="Rockwell" panose="02060603020205020403" pitchFamily="18" charset="0"/>
              </a:rPr>
              <a:t>Screenshot </a:t>
            </a:r>
            <a:r>
              <a:rPr lang="en-US" altLang="zh-HK" sz="600" b="0" i="1" dirty="0">
                <a:solidFill>
                  <a:schemeClr val="bg1"/>
                </a:solidFill>
                <a:effectLst/>
                <a:latin typeface="Rockwell" panose="02060603020205020403" pitchFamily="18" charset="0"/>
              </a:rPr>
              <a:t>© </a:t>
            </a:r>
            <a:r>
              <a:rPr lang="en-US" altLang="zh-HK" sz="600" i="1" dirty="0">
                <a:solidFill>
                  <a:schemeClr val="bg1"/>
                </a:solidFill>
                <a:latin typeface="Rockwell" panose="02060603020205020403" pitchFamily="18" charset="0"/>
              </a:rPr>
              <a:t>https://help.penpot.app/user-guide/</a:t>
            </a:r>
            <a:endParaRPr lang="en-US" altLang="zh-HK" sz="600" b="0" i="1" dirty="0">
              <a:solidFill>
                <a:schemeClr val="bg1"/>
              </a:solidFill>
              <a:effectLst/>
              <a:latin typeface="Rockwell" panose="02060603020205020403" pitchFamily="18" charset="0"/>
            </a:endParaRPr>
          </a:p>
        </p:txBody>
      </p:sp>
    </p:spTree>
    <p:extLst>
      <p:ext uri="{BB962C8B-B14F-4D97-AF65-F5344CB8AC3E}">
        <p14:creationId xmlns:p14="http://schemas.microsoft.com/office/powerpoint/2010/main" val="367262749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9E9AAE1-AD4F-8041-B831-B31475CB725B}"/>
              </a:ext>
            </a:extLst>
          </p:cNvPr>
          <p:cNvSpPr>
            <a:spLocks noGrp="1"/>
          </p:cNvSpPr>
          <p:nvPr>
            <p:ph type="title"/>
          </p:nvPr>
        </p:nvSpPr>
        <p:spPr/>
        <p:txBody>
          <a:bodyPr/>
          <a:lstStyle/>
          <a:p>
            <a:r>
              <a:rPr lang="en-US" altLang="zh-HK" dirty="0"/>
              <a:t>3.6 </a:t>
            </a:r>
            <a:r>
              <a:rPr lang="en-US" altLang="zh-HK" dirty="0" err="1"/>
              <a:t>Penpot</a:t>
            </a:r>
            <a:r>
              <a:rPr lang="en-US" altLang="zh-HK" dirty="0"/>
              <a:t> Asset Libraries</a:t>
            </a:r>
            <a:endParaRPr lang="en-US" dirty="0"/>
          </a:p>
        </p:txBody>
      </p:sp>
      <p:sp>
        <p:nvSpPr>
          <p:cNvPr id="4" name="Text Placeholder 3">
            <a:extLst>
              <a:ext uri="{FF2B5EF4-FFF2-40B4-BE49-F238E27FC236}">
                <a16:creationId xmlns:a16="http://schemas.microsoft.com/office/drawing/2014/main" id="{02D91B95-407F-6D49-8E31-E9FC19906CD8}"/>
              </a:ext>
            </a:extLst>
          </p:cNvPr>
          <p:cNvSpPr>
            <a:spLocks noGrp="1"/>
          </p:cNvSpPr>
          <p:nvPr>
            <p:ph type="body" sz="quarter" idx="15"/>
          </p:nvPr>
        </p:nvSpPr>
        <p:spPr>
          <a:xfrm>
            <a:off x="627671" y="1365647"/>
            <a:ext cx="3827260" cy="3370882"/>
          </a:xfrm>
        </p:spPr>
        <p:txBody>
          <a:bodyPr>
            <a:normAutofit/>
          </a:bodyPr>
          <a:lstStyle/>
          <a:p>
            <a:pPr marL="0" indent="0">
              <a:buNone/>
            </a:pPr>
            <a:r>
              <a:rPr lang="en-US" altLang="zh-HK" b="1" dirty="0"/>
              <a:t>Multiselect assets</a:t>
            </a:r>
          </a:p>
          <a:p>
            <a:pPr marL="0" indent="0">
              <a:buNone/>
            </a:pPr>
            <a:r>
              <a:rPr lang="en-US" altLang="zh-HK" dirty="0"/>
              <a:t>Press Ctrl/⌘ + left click to select multiple assets and be able to perform operations on them simultaneously.</a:t>
            </a:r>
            <a:endParaRPr lang="en-US" dirty="0"/>
          </a:p>
        </p:txBody>
      </p:sp>
      <p:sp>
        <p:nvSpPr>
          <p:cNvPr id="5" name="Slide Number Placeholder 4">
            <a:extLst>
              <a:ext uri="{FF2B5EF4-FFF2-40B4-BE49-F238E27FC236}">
                <a16:creationId xmlns:a16="http://schemas.microsoft.com/office/drawing/2014/main" id="{EAC376C2-FADA-8D47-BF64-20F3248CAAC8}"/>
              </a:ext>
            </a:extLst>
          </p:cNvPr>
          <p:cNvSpPr>
            <a:spLocks noGrp="1"/>
          </p:cNvSpPr>
          <p:nvPr>
            <p:ph type="sldNum" sz="quarter" idx="18"/>
          </p:nvPr>
        </p:nvSpPr>
        <p:spPr/>
        <p:txBody>
          <a:bodyPr/>
          <a:lstStyle/>
          <a:p>
            <a:fld id="{48F63A3B-78C7-47BE-AE5E-E10140E04643}" type="slidenum">
              <a:rPr lang="en-US" smtClean="0"/>
              <a:pPr/>
              <a:t>58</a:t>
            </a:fld>
            <a:endParaRPr lang="en-US" dirty="0"/>
          </a:p>
        </p:txBody>
      </p:sp>
      <p:pic>
        <p:nvPicPr>
          <p:cNvPr id="7" name="圖片 6">
            <a:extLst>
              <a:ext uri="{FF2B5EF4-FFF2-40B4-BE49-F238E27FC236}">
                <a16:creationId xmlns:a16="http://schemas.microsoft.com/office/drawing/2014/main" id="{00866F47-3C9A-476A-A7AD-74C1B44C4F25}"/>
              </a:ext>
            </a:extLst>
          </p:cNvPr>
          <p:cNvPicPr>
            <a:picLocks noChangeAspect="1"/>
          </p:cNvPicPr>
          <p:nvPr/>
        </p:nvPicPr>
        <p:blipFill rotWithShape="1">
          <a:blip r:embed="rId2"/>
          <a:srcRect b="17112"/>
          <a:stretch/>
        </p:blipFill>
        <p:spPr>
          <a:xfrm>
            <a:off x="5459818" y="1304391"/>
            <a:ext cx="1630132" cy="3599794"/>
          </a:xfrm>
          <a:prstGeom prst="rect">
            <a:avLst/>
          </a:prstGeom>
        </p:spPr>
      </p:pic>
    </p:spTree>
    <p:extLst>
      <p:ext uri="{BB962C8B-B14F-4D97-AF65-F5344CB8AC3E}">
        <p14:creationId xmlns:p14="http://schemas.microsoft.com/office/powerpoint/2010/main" val="64409131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9E9AAE1-AD4F-8041-B831-B31475CB725B}"/>
              </a:ext>
            </a:extLst>
          </p:cNvPr>
          <p:cNvSpPr>
            <a:spLocks noGrp="1"/>
          </p:cNvSpPr>
          <p:nvPr>
            <p:ph type="title"/>
          </p:nvPr>
        </p:nvSpPr>
        <p:spPr/>
        <p:txBody>
          <a:bodyPr/>
          <a:lstStyle/>
          <a:p>
            <a:r>
              <a:rPr lang="en-US" altLang="zh-HK" dirty="0"/>
              <a:t>3.6 </a:t>
            </a:r>
            <a:r>
              <a:rPr lang="en-US" altLang="zh-HK" dirty="0" err="1"/>
              <a:t>Penpot</a:t>
            </a:r>
            <a:r>
              <a:rPr lang="en-US" altLang="zh-HK" dirty="0"/>
              <a:t> Asset Libraries</a:t>
            </a:r>
            <a:endParaRPr lang="en-US" dirty="0"/>
          </a:p>
        </p:txBody>
      </p:sp>
      <p:sp>
        <p:nvSpPr>
          <p:cNvPr id="4" name="Text Placeholder 3">
            <a:extLst>
              <a:ext uri="{FF2B5EF4-FFF2-40B4-BE49-F238E27FC236}">
                <a16:creationId xmlns:a16="http://schemas.microsoft.com/office/drawing/2014/main" id="{02D91B95-407F-6D49-8E31-E9FC19906CD8}"/>
              </a:ext>
            </a:extLst>
          </p:cNvPr>
          <p:cNvSpPr>
            <a:spLocks noGrp="1"/>
          </p:cNvSpPr>
          <p:nvPr>
            <p:ph type="body" sz="quarter" idx="15"/>
          </p:nvPr>
        </p:nvSpPr>
        <p:spPr>
          <a:xfrm>
            <a:off x="627671" y="1365647"/>
            <a:ext cx="3827260" cy="3370882"/>
          </a:xfrm>
        </p:spPr>
        <p:txBody>
          <a:bodyPr>
            <a:normAutofit fontScale="92500"/>
          </a:bodyPr>
          <a:lstStyle/>
          <a:p>
            <a:pPr marL="0" indent="0">
              <a:buNone/>
            </a:pPr>
            <a:r>
              <a:rPr lang="en-US" altLang="zh-HK" b="1" dirty="0"/>
              <a:t>Grouping assets</a:t>
            </a:r>
          </a:p>
          <a:p>
            <a:pPr marL="0" indent="0">
              <a:buNone/>
            </a:pPr>
            <a:r>
              <a:rPr lang="en-US" altLang="zh-HK" dirty="0" err="1"/>
              <a:t>Penpot</a:t>
            </a:r>
            <a:r>
              <a:rPr lang="en-US" altLang="zh-HK" dirty="0"/>
              <a:t> allows you to create groups inside libraries. To create a group, use the slash-separated naming convention and the group will be created automatically. e.g. group / subgroup / </a:t>
            </a:r>
            <a:r>
              <a:rPr lang="en-US" altLang="zh-HK" dirty="0" err="1"/>
              <a:t>asset_name</a:t>
            </a:r>
            <a:r>
              <a:rPr lang="en-US" altLang="zh-HK" dirty="0"/>
              <a:t>.</a:t>
            </a:r>
          </a:p>
          <a:p>
            <a:pPr marL="0" indent="0">
              <a:buNone/>
            </a:pPr>
            <a:endParaRPr lang="en-US" altLang="zh-HK" dirty="0"/>
          </a:p>
          <a:p>
            <a:pPr marL="0" indent="0">
              <a:buNone/>
            </a:pPr>
            <a:r>
              <a:rPr lang="en-US" altLang="zh-HK" dirty="0"/>
              <a:t>Another way to create a group is to right click with more than one asset selected and then click “Group” in the contextual menu.</a:t>
            </a:r>
            <a:endParaRPr lang="en-US" dirty="0"/>
          </a:p>
        </p:txBody>
      </p:sp>
      <p:sp>
        <p:nvSpPr>
          <p:cNvPr id="5" name="Slide Number Placeholder 4">
            <a:extLst>
              <a:ext uri="{FF2B5EF4-FFF2-40B4-BE49-F238E27FC236}">
                <a16:creationId xmlns:a16="http://schemas.microsoft.com/office/drawing/2014/main" id="{EAC376C2-FADA-8D47-BF64-20F3248CAAC8}"/>
              </a:ext>
            </a:extLst>
          </p:cNvPr>
          <p:cNvSpPr>
            <a:spLocks noGrp="1"/>
          </p:cNvSpPr>
          <p:nvPr>
            <p:ph type="sldNum" sz="quarter" idx="18"/>
          </p:nvPr>
        </p:nvSpPr>
        <p:spPr/>
        <p:txBody>
          <a:bodyPr/>
          <a:lstStyle/>
          <a:p>
            <a:fld id="{48F63A3B-78C7-47BE-AE5E-E10140E04643}" type="slidenum">
              <a:rPr lang="en-US" smtClean="0"/>
              <a:pPr/>
              <a:t>59</a:t>
            </a:fld>
            <a:endParaRPr lang="en-US" dirty="0"/>
          </a:p>
        </p:txBody>
      </p:sp>
      <p:pic>
        <p:nvPicPr>
          <p:cNvPr id="6" name="圖片 5">
            <a:extLst>
              <a:ext uri="{FF2B5EF4-FFF2-40B4-BE49-F238E27FC236}">
                <a16:creationId xmlns:a16="http://schemas.microsoft.com/office/drawing/2014/main" id="{BBFD1091-2A68-4A2E-AA22-7F9D8F4567E4}"/>
              </a:ext>
            </a:extLst>
          </p:cNvPr>
          <p:cNvPicPr>
            <a:picLocks noChangeAspect="1"/>
          </p:cNvPicPr>
          <p:nvPr/>
        </p:nvPicPr>
        <p:blipFill>
          <a:blip r:embed="rId2"/>
          <a:stretch>
            <a:fillRect/>
          </a:stretch>
        </p:blipFill>
        <p:spPr>
          <a:xfrm>
            <a:off x="5211932" y="1441438"/>
            <a:ext cx="2492035" cy="3561701"/>
          </a:xfrm>
          <a:prstGeom prst="rect">
            <a:avLst/>
          </a:prstGeom>
        </p:spPr>
      </p:pic>
    </p:spTree>
    <p:extLst>
      <p:ext uri="{BB962C8B-B14F-4D97-AF65-F5344CB8AC3E}">
        <p14:creationId xmlns:p14="http://schemas.microsoft.com/office/powerpoint/2010/main" val="229719443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圖片版面配置區 8" descr="一張含有 文字, 電腦, 監視器, 電子用品 的圖片&#10;&#10;自動產生的描述">
            <a:extLst>
              <a:ext uri="{FF2B5EF4-FFF2-40B4-BE49-F238E27FC236}">
                <a16:creationId xmlns:a16="http://schemas.microsoft.com/office/drawing/2014/main" id="{093092A9-EE67-4823-83E6-A2E65F2A0B11}"/>
              </a:ext>
            </a:extLst>
          </p:cNvPr>
          <p:cNvPicPr>
            <a:picLocks noGrp="1" noChangeAspect="1"/>
          </p:cNvPicPr>
          <p:nvPr>
            <p:ph type="pic" sz="quarter" idx="14"/>
          </p:nvPr>
        </p:nvPicPr>
        <p:blipFill rotWithShape="1">
          <a:blip r:embed="rId3"/>
          <a:srcRect l="-80" r="164"/>
          <a:stretch/>
        </p:blipFill>
        <p:spPr>
          <a:xfrm>
            <a:off x="3964509" y="1807886"/>
            <a:ext cx="4957347" cy="2476188"/>
          </a:xfrm>
        </p:spPr>
      </p:pic>
      <p:sp>
        <p:nvSpPr>
          <p:cNvPr id="3" name="Title 2">
            <a:extLst>
              <a:ext uri="{FF2B5EF4-FFF2-40B4-BE49-F238E27FC236}">
                <a16:creationId xmlns:a16="http://schemas.microsoft.com/office/drawing/2014/main" id="{39E9AAE1-AD4F-8041-B831-B31475CB725B}"/>
              </a:ext>
            </a:extLst>
          </p:cNvPr>
          <p:cNvSpPr>
            <a:spLocks noGrp="1"/>
          </p:cNvSpPr>
          <p:nvPr>
            <p:ph type="title"/>
          </p:nvPr>
        </p:nvSpPr>
        <p:spPr/>
        <p:txBody>
          <a:bodyPr>
            <a:normAutofit fontScale="90000"/>
          </a:bodyPr>
          <a:lstStyle/>
          <a:p>
            <a:r>
              <a:rPr lang="en-US" altLang="zh-HK" sz="2400" b="0" dirty="0">
                <a:solidFill>
                  <a:schemeClr val="bg1"/>
                </a:solidFill>
                <a:latin typeface="Lato Medium" panose="020F0502020204030203" pitchFamily="34" charset="0"/>
                <a:ea typeface="Lato Medium" panose="020F0502020204030203" pitchFamily="34" charset="0"/>
                <a:cs typeface="Lato Medium" panose="020F0502020204030203" pitchFamily="34" charset="0"/>
              </a:rPr>
              <a:t>3.1 </a:t>
            </a:r>
            <a:r>
              <a:rPr lang="en-US" altLang="zh-HK" sz="2400" b="0" dirty="0" err="1">
                <a:solidFill>
                  <a:schemeClr val="bg1"/>
                </a:solidFill>
                <a:latin typeface="Lato Medium" panose="020F0502020204030203" pitchFamily="34" charset="0"/>
                <a:ea typeface="Lato Medium" panose="020F0502020204030203" pitchFamily="34" charset="0"/>
                <a:cs typeface="Lato Medium" panose="020F0502020204030203" pitchFamily="34" charset="0"/>
              </a:rPr>
              <a:t>Penpot</a:t>
            </a:r>
            <a:r>
              <a:rPr lang="en-US" altLang="zh-HK" sz="2400" b="0" dirty="0">
                <a:solidFill>
                  <a:schemeClr val="bg1"/>
                </a:solidFill>
                <a:latin typeface="Lato Medium" panose="020F0502020204030203" pitchFamily="34" charset="0"/>
                <a:ea typeface="Lato Medium" panose="020F0502020204030203" pitchFamily="34" charset="0"/>
                <a:cs typeface="Lato Medium" panose="020F0502020204030203" pitchFamily="34" charset="0"/>
              </a:rPr>
              <a:t> Object Basic</a:t>
            </a:r>
            <a:endParaRPr lang="en-US" dirty="0"/>
          </a:p>
        </p:txBody>
      </p:sp>
      <p:sp>
        <p:nvSpPr>
          <p:cNvPr id="4" name="Text Placeholder 3">
            <a:extLst>
              <a:ext uri="{FF2B5EF4-FFF2-40B4-BE49-F238E27FC236}">
                <a16:creationId xmlns:a16="http://schemas.microsoft.com/office/drawing/2014/main" id="{02D91B95-407F-6D49-8E31-E9FC19906CD8}"/>
              </a:ext>
            </a:extLst>
          </p:cNvPr>
          <p:cNvSpPr>
            <a:spLocks noGrp="1"/>
          </p:cNvSpPr>
          <p:nvPr>
            <p:ph type="body" sz="quarter" idx="15"/>
          </p:nvPr>
        </p:nvSpPr>
        <p:spPr/>
        <p:txBody>
          <a:bodyPr/>
          <a:lstStyle/>
          <a:p>
            <a:pPr marL="0" indent="0">
              <a:buNone/>
            </a:pPr>
            <a:r>
              <a:rPr lang="en-US" b="1" dirty="0">
                <a:latin typeface="Daytona Condensed Light" panose="020B0306030503040204" pitchFamily="34" charset="0"/>
              </a:rPr>
              <a:t>Create artboards</a:t>
            </a:r>
          </a:p>
          <a:p>
            <a:r>
              <a:rPr lang="en-US" dirty="0">
                <a:latin typeface="Daytona Condensed Light" panose="020B0306030503040204" pitchFamily="34" charset="0"/>
              </a:rPr>
              <a:t>You can create an artboard with a custom sizes or choose one of the provided presets with the most common resolution for devices and standard print sizes.</a:t>
            </a:r>
          </a:p>
        </p:txBody>
      </p:sp>
      <p:sp>
        <p:nvSpPr>
          <p:cNvPr id="5" name="Slide Number Placeholder 4">
            <a:extLst>
              <a:ext uri="{FF2B5EF4-FFF2-40B4-BE49-F238E27FC236}">
                <a16:creationId xmlns:a16="http://schemas.microsoft.com/office/drawing/2014/main" id="{EAC376C2-FADA-8D47-BF64-20F3248CAAC8}"/>
              </a:ext>
            </a:extLst>
          </p:cNvPr>
          <p:cNvSpPr>
            <a:spLocks noGrp="1"/>
          </p:cNvSpPr>
          <p:nvPr>
            <p:ph type="sldNum" sz="quarter" idx="18"/>
          </p:nvPr>
        </p:nvSpPr>
        <p:spPr/>
        <p:txBody>
          <a:bodyPr/>
          <a:lstStyle/>
          <a:p>
            <a:fld id="{48F63A3B-78C7-47BE-AE5E-E10140E04643}" type="slidenum">
              <a:rPr lang="en-US" smtClean="0">
                <a:solidFill>
                  <a:schemeClr val="bg1"/>
                </a:solidFill>
              </a:rPr>
              <a:pPr/>
              <a:t>6</a:t>
            </a:fld>
            <a:endParaRPr lang="en-US" dirty="0">
              <a:solidFill>
                <a:schemeClr val="bg1"/>
              </a:solidFill>
            </a:endParaRPr>
          </a:p>
        </p:txBody>
      </p:sp>
      <p:sp>
        <p:nvSpPr>
          <p:cNvPr id="6" name="文字方塊 5">
            <a:extLst>
              <a:ext uri="{FF2B5EF4-FFF2-40B4-BE49-F238E27FC236}">
                <a16:creationId xmlns:a16="http://schemas.microsoft.com/office/drawing/2014/main" id="{BDA9978B-E02B-4F70-A080-B918851AE212}"/>
              </a:ext>
            </a:extLst>
          </p:cNvPr>
          <p:cNvSpPr txBox="1"/>
          <p:nvPr/>
        </p:nvSpPr>
        <p:spPr>
          <a:xfrm>
            <a:off x="4365548" y="4341002"/>
            <a:ext cx="4617878" cy="184666"/>
          </a:xfrm>
          <a:prstGeom prst="rect">
            <a:avLst/>
          </a:prstGeom>
          <a:noFill/>
        </p:spPr>
        <p:txBody>
          <a:bodyPr wrap="square">
            <a:spAutoFit/>
          </a:bodyPr>
          <a:lstStyle/>
          <a:p>
            <a:pPr algn="ctr"/>
            <a:r>
              <a:rPr lang="en-US" altLang="zh-HK" sz="600" i="1" dirty="0">
                <a:solidFill>
                  <a:schemeClr val="bg1"/>
                </a:solidFill>
                <a:latin typeface="Rockwell" panose="02060603020205020403" pitchFamily="18" charset="0"/>
              </a:rPr>
              <a:t>Picture </a:t>
            </a:r>
            <a:r>
              <a:rPr lang="en-US" altLang="zh-HK" sz="600" b="0" i="1" dirty="0">
                <a:solidFill>
                  <a:schemeClr val="bg1"/>
                </a:solidFill>
                <a:effectLst/>
                <a:latin typeface="Rockwell" panose="02060603020205020403" pitchFamily="18" charset="0"/>
              </a:rPr>
              <a:t>© </a:t>
            </a:r>
            <a:r>
              <a:rPr lang="en-US" altLang="zh-HK" sz="600" i="1" dirty="0">
                <a:solidFill>
                  <a:schemeClr val="bg1"/>
                </a:solidFill>
                <a:latin typeface="Rockwell" panose="02060603020205020403" pitchFamily="18" charset="0"/>
              </a:rPr>
              <a:t>https://help.penpot.app/user-guide/</a:t>
            </a:r>
            <a:endParaRPr lang="en-US" altLang="zh-HK" sz="600" b="0" i="1" dirty="0">
              <a:solidFill>
                <a:schemeClr val="bg1"/>
              </a:solidFill>
              <a:effectLst/>
              <a:latin typeface="Rockwell" panose="02060603020205020403" pitchFamily="18" charset="0"/>
            </a:endParaRPr>
          </a:p>
        </p:txBody>
      </p:sp>
    </p:spTree>
    <p:extLst>
      <p:ext uri="{BB962C8B-B14F-4D97-AF65-F5344CB8AC3E}">
        <p14:creationId xmlns:p14="http://schemas.microsoft.com/office/powerpoint/2010/main" val="62599020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8428E7-ABCD-4E4F-97EF-DDD77FFC2A48}"/>
              </a:ext>
            </a:extLst>
          </p:cNvPr>
          <p:cNvSpPr>
            <a:spLocks noGrp="1"/>
          </p:cNvSpPr>
          <p:nvPr>
            <p:ph type="title"/>
          </p:nvPr>
        </p:nvSpPr>
        <p:spPr>
          <a:xfrm>
            <a:off x="1915023" y="2263893"/>
            <a:ext cx="4628157" cy="960718"/>
          </a:xfrm>
        </p:spPr>
        <p:txBody>
          <a:bodyPr>
            <a:normAutofit/>
          </a:bodyPr>
          <a:lstStyle/>
          <a:p>
            <a:r>
              <a:rPr lang="en-US" sz="3000" dirty="0"/>
              <a:t>Prototyping interactions</a:t>
            </a:r>
          </a:p>
        </p:txBody>
      </p:sp>
      <p:sp>
        <p:nvSpPr>
          <p:cNvPr id="3" name="Text Placeholder 2">
            <a:extLst>
              <a:ext uri="{FF2B5EF4-FFF2-40B4-BE49-F238E27FC236}">
                <a16:creationId xmlns:a16="http://schemas.microsoft.com/office/drawing/2014/main" id="{ED741043-ED60-5C48-B2B5-096A87A79283}"/>
              </a:ext>
            </a:extLst>
          </p:cNvPr>
          <p:cNvSpPr>
            <a:spLocks noGrp="1"/>
          </p:cNvSpPr>
          <p:nvPr>
            <p:ph type="body" sz="quarter" idx="10"/>
          </p:nvPr>
        </p:nvSpPr>
        <p:spPr/>
        <p:txBody>
          <a:bodyPr/>
          <a:lstStyle/>
          <a:p>
            <a:pPr marL="0" indent="0">
              <a:buNone/>
            </a:pPr>
            <a:r>
              <a:rPr lang="en-US" dirty="0"/>
              <a:t>3.7</a:t>
            </a:r>
          </a:p>
        </p:txBody>
      </p:sp>
    </p:spTree>
    <p:extLst>
      <p:ext uri="{BB962C8B-B14F-4D97-AF65-F5344CB8AC3E}">
        <p14:creationId xmlns:p14="http://schemas.microsoft.com/office/powerpoint/2010/main" val="330752519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9E9AAE1-AD4F-8041-B831-B31475CB725B}"/>
              </a:ext>
            </a:extLst>
          </p:cNvPr>
          <p:cNvSpPr>
            <a:spLocks noGrp="1"/>
          </p:cNvSpPr>
          <p:nvPr>
            <p:ph type="title"/>
          </p:nvPr>
        </p:nvSpPr>
        <p:spPr/>
        <p:txBody>
          <a:bodyPr/>
          <a:lstStyle/>
          <a:p>
            <a:r>
              <a:rPr lang="en-US" dirty="0"/>
              <a:t>3.7 Prototyping interactions</a:t>
            </a:r>
          </a:p>
        </p:txBody>
      </p:sp>
      <p:sp>
        <p:nvSpPr>
          <p:cNvPr id="4" name="Text Placeholder 3">
            <a:extLst>
              <a:ext uri="{FF2B5EF4-FFF2-40B4-BE49-F238E27FC236}">
                <a16:creationId xmlns:a16="http://schemas.microsoft.com/office/drawing/2014/main" id="{02D91B95-407F-6D49-8E31-E9FC19906CD8}"/>
              </a:ext>
            </a:extLst>
          </p:cNvPr>
          <p:cNvSpPr>
            <a:spLocks noGrp="1"/>
          </p:cNvSpPr>
          <p:nvPr>
            <p:ph type="body" sz="quarter" idx="15"/>
          </p:nvPr>
        </p:nvSpPr>
        <p:spPr>
          <a:xfrm>
            <a:off x="627671" y="1365647"/>
            <a:ext cx="3896869" cy="3567051"/>
          </a:xfrm>
        </p:spPr>
        <p:txBody>
          <a:bodyPr>
            <a:normAutofit fontScale="85000" lnSpcReduction="10000"/>
          </a:bodyPr>
          <a:lstStyle/>
          <a:p>
            <a:pPr marL="0" indent="0">
              <a:buNone/>
            </a:pPr>
            <a:r>
              <a:rPr lang="en-US" b="1" dirty="0"/>
              <a:t>Interaction triggers</a:t>
            </a:r>
          </a:p>
          <a:p>
            <a:pPr marL="0" indent="0">
              <a:buNone/>
            </a:pPr>
            <a:r>
              <a:rPr lang="en-US" dirty="0"/>
              <a:t>The trigger defines the user action that will start the interaction.</a:t>
            </a:r>
          </a:p>
          <a:p>
            <a:pPr marL="0" indent="0">
              <a:buNone/>
            </a:pPr>
            <a:r>
              <a:rPr lang="en-US" b="1" dirty="0"/>
              <a:t>On click</a:t>
            </a:r>
            <a:r>
              <a:rPr lang="en-US" dirty="0"/>
              <a:t>: when user clicks or tap the hotspot.</a:t>
            </a:r>
          </a:p>
          <a:p>
            <a:pPr marL="0" indent="0">
              <a:buNone/>
            </a:pPr>
            <a:r>
              <a:rPr lang="en-US" b="1" dirty="0"/>
              <a:t>Mouse enter</a:t>
            </a:r>
            <a:r>
              <a:rPr lang="en-US" dirty="0"/>
              <a:t>: when the mouse enter the hotspot area.</a:t>
            </a:r>
          </a:p>
          <a:p>
            <a:pPr marL="0" indent="0">
              <a:buNone/>
            </a:pPr>
            <a:r>
              <a:rPr lang="en-US" b="1" dirty="0"/>
              <a:t>Mouse leave</a:t>
            </a:r>
            <a:r>
              <a:rPr lang="en-US" dirty="0"/>
              <a:t>: when the mouse leaves the hotspot area.</a:t>
            </a:r>
          </a:p>
          <a:p>
            <a:pPr marL="0" indent="0">
              <a:buNone/>
            </a:pPr>
            <a:r>
              <a:rPr lang="en-US" b="1" dirty="0"/>
              <a:t>After delay</a:t>
            </a:r>
            <a:r>
              <a:rPr lang="en-US" dirty="0"/>
              <a:t>: when a certain time has passed after an artboard is shown. Note: this can only be set at artboards.</a:t>
            </a:r>
          </a:p>
        </p:txBody>
      </p:sp>
      <p:sp>
        <p:nvSpPr>
          <p:cNvPr id="5" name="Slide Number Placeholder 4">
            <a:extLst>
              <a:ext uri="{FF2B5EF4-FFF2-40B4-BE49-F238E27FC236}">
                <a16:creationId xmlns:a16="http://schemas.microsoft.com/office/drawing/2014/main" id="{EAC376C2-FADA-8D47-BF64-20F3248CAAC8}"/>
              </a:ext>
            </a:extLst>
          </p:cNvPr>
          <p:cNvSpPr>
            <a:spLocks noGrp="1"/>
          </p:cNvSpPr>
          <p:nvPr>
            <p:ph type="sldNum" sz="quarter" idx="18"/>
          </p:nvPr>
        </p:nvSpPr>
        <p:spPr/>
        <p:txBody>
          <a:bodyPr/>
          <a:lstStyle/>
          <a:p>
            <a:fld id="{48F63A3B-78C7-47BE-AE5E-E10140E04643}" type="slidenum">
              <a:rPr lang="en-US" smtClean="0"/>
              <a:pPr/>
              <a:t>61</a:t>
            </a:fld>
            <a:endParaRPr lang="en-US" dirty="0"/>
          </a:p>
        </p:txBody>
      </p:sp>
      <p:pic>
        <p:nvPicPr>
          <p:cNvPr id="7" name="圖片 6">
            <a:extLst>
              <a:ext uri="{FF2B5EF4-FFF2-40B4-BE49-F238E27FC236}">
                <a16:creationId xmlns:a16="http://schemas.microsoft.com/office/drawing/2014/main" id="{5088836A-45AE-41AC-9E30-C06DAA8779EB}"/>
              </a:ext>
            </a:extLst>
          </p:cNvPr>
          <p:cNvPicPr>
            <a:picLocks noChangeAspect="1"/>
          </p:cNvPicPr>
          <p:nvPr/>
        </p:nvPicPr>
        <p:blipFill>
          <a:blip r:embed="rId2"/>
          <a:stretch>
            <a:fillRect/>
          </a:stretch>
        </p:blipFill>
        <p:spPr>
          <a:xfrm>
            <a:off x="5189460" y="1283898"/>
            <a:ext cx="2466975" cy="3714750"/>
          </a:xfrm>
          <a:prstGeom prst="rect">
            <a:avLst/>
          </a:prstGeom>
        </p:spPr>
      </p:pic>
    </p:spTree>
    <p:extLst>
      <p:ext uri="{BB962C8B-B14F-4D97-AF65-F5344CB8AC3E}">
        <p14:creationId xmlns:p14="http://schemas.microsoft.com/office/powerpoint/2010/main" val="54827518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9E9AAE1-AD4F-8041-B831-B31475CB725B}"/>
              </a:ext>
            </a:extLst>
          </p:cNvPr>
          <p:cNvSpPr>
            <a:spLocks noGrp="1"/>
          </p:cNvSpPr>
          <p:nvPr>
            <p:ph type="title"/>
          </p:nvPr>
        </p:nvSpPr>
        <p:spPr/>
        <p:txBody>
          <a:bodyPr/>
          <a:lstStyle/>
          <a:p>
            <a:r>
              <a:rPr lang="en-US" altLang="zh-HK" dirty="0"/>
              <a:t>3.7 Prototyping interactions</a:t>
            </a:r>
            <a:endParaRPr lang="en-US" dirty="0"/>
          </a:p>
        </p:txBody>
      </p:sp>
      <p:sp>
        <p:nvSpPr>
          <p:cNvPr id="4" name="Text Placeholder 3">
            <a:extLst>
              <a:ext uri="{FF2B5EF4-FFF2-40B4-BE49-F238E27FC236}">
                <a16:creationId xmlns:a16="http://schemas.microsoft.com/office/drawing/2014/main" id="{02D91B95-407F-6D49-8E31-E9FC19906CD8}"/>
              </a:ext>
            </a:extLst>
          </p:cNvPr>
          <p:cNvSpPr>
            <a:spLocks noGrp="1"/>
          </p:cNvSpPr>
          <p:nvPr>
            <p:ph type="body" sz="quarter" idx="15"/>
          </p:nvPr>
        </p:nvSpPr>
        <p:spPr/>
        <p:txBody>
          <a:bodyPr>
            <a:normAutofit/>
          </a:bodyPr>
          <a:lstStyle/>
          <a:p>
            <a:pPr marL="0" indent="0">
              <a:buNone/>
            </a:pPr>
            <a:r>
              <a:rPr lang="en-US" b="1" dirty="0"/>
              <a:t>Interaction triggers</a:t>
            </a:r>
          </a:p>
          <a:p>
            <a:pPr marL="0" indent="0">
              <a:buNone/>
            </a:pPr>
            <a:r>
              <a:rPr lang="en-US" b="1" dirty="0"/>
              <a:t>On click</a:t>
            </a:r>
            <a:r>
              <a:rPr lang="en-US" dirty="0"/>
              <a:t>: when user clicks or tap the hotspot.</a:t>
            </a:r>
          </a:p>
        </p:txBody>
      </p:sp>
      <p:sp>
        <p:nvSpPr>
          <p:cNvPr id="5" name="Slide Number Placeholder 4">
            <a:extLst>
              <a:ext uri="{FF2B5EF4-FFF2-40B4-BE49-F238E27FC236}">
                <a16:creationId xmlns:a16="http://schemas.microsoft.com/office/drawing/2014/main" id="{EAC376C2-FADA-8D47-BF64-20F3248CAAC8}"/>
              </a:ext>
            </a:extLst>
          </p:cNvPr>
          <p:cNvSpPr>
            <a:spLocks noGrp="1"/>
          </p:cNvSpPr>
          <p:nvPr>
            <p:ph type="sldNum" sz="quarter" idx="18"/>
          </p:nvPr>
        </p:nvSpPr>
        <p:spPr/>
        <p:txBody>
          <a:bodyPr/>
          <a:lstStyle/>
          <a:p>
            <a:fld id="{48F63A3B-78C7-47BE-AE5E-E10140E04643}" type="slidenum">
              <a:rPr lang="en-US" smtClean="0"/>
              <a:pPr/>
              <a:t>62</a:t>
            </a:fld>
            <a:endParaRPr lang="en-US" dirty="0"/>
          </a:p>
        </p:txBody>
      </p:sp>
      <p:pic>
        <p:nvPicPr>
          <p:cNvPr id="2" name="V1">
            <a:hlinkClick r:id="" action="ppaction://media"/>
            <a:extLst>
              <a:ext uri="{FF2B5EF4-FFF2-40B4-BE49-F238E27FC236}">
                <a16:creationId xmlns:a16="http://schemas.microsoft.com/office/drawing/2014/main" id="{16246F56-2455-4BC5-94E1-DB82457EADEA}"/>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948689" y="1691319"/>
            <a:ext cx="4844358" cy="2654304"/>
          </a:xfrm>
          <a:prstGeom prst="rect">
            <a:avLst/>
          </a:prstGeom>
        </p:spPr>
      </p:pic>
    </p:spTree>
    <p:extLst>
      <p:ext uri="{BB962C8B-B14F-4D97-AF65-F5344CB8AC3E}">
        <p14:creationId xmlns:p14="http://schemas.microsoft.com/office/powerpoint/2010/main" val="279556662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24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9E9AAE1-AD4F-8041-B831-B31475CB725B}"/>
              </a:ext>
            </a:extLst>
          </p:cNvPr>
          <p:cNvSpPr>
            <a:spLocks noGrp="1"/>
          </p:cNvSpPr>
          <p:nvPr>
            <p:ph type="title"/>
          </p:nvPr>
        </p:nvSpPr>
        <p:spPr/>
        <p:txBody>
          <a:bodyPr/>
          <a:lstStyle/>
          <a:p>
            <a:r>
              <a:rPr lang="en-US" altLang="zh-HK" dirty="0"/>
              <a:t>3.7 Prototyping interactions</a:t>
            </a:r>
            <a:endParaRPr lang="en-US" dirty="0"/>
          </a:p>
        </p:txBody>
      </p:sp>
      <p:sp>
        <p:nvSpPr>
          <p:cNvPr id="4" name="Text Placeholder 3">
            <a:extLst>
              <a:ext uri="{FF2B5EF4-FFF2-40B4-BE49-F238E27FC236}">
                <a16:creationId xmlns:a16="http://schemas.microsoft.com/office/drawing/2014/main" id="{02D91B95-407F-6D49-8E31-E9FC19906CD8}"/>
              </a:ext>
            </a:extLst>
          </p:cNvPr>
          <p:cNvSpPr>
            <a:spLocks noGrp="1"/>
          </p:cNvSpPr>
          <p:nvPr>
            <p:ph type="body" sz="quarter" idx="15"/>
          </p:nvPr>
        </p:nvSpPr>
        <p:spPr/>
        <p:txBody>
          <a:bodyPr>
            <a:normAutofit/>
          </a:bodyPr>
          <a:lstStyle/>
          <a:p>
            <a:pPr marL="0" indent="0">
              <a:buNone/>
            </a:pPr>
            <a:r>
              <a:rPr lang="en-US" b="1" dirty="0"/>
              <a:t>Interaction triggers</a:t>
            </a:r>
          </a:p>
          <a:p>
            <a:pPr marL="0" indent="0">
              <a:buNone/>
            </a:pPr>
            <a:r>
              <a:rPr lang="en-US" b="1" dirty="0"/>
              <a:t>Mouse enter</a:t>
            </a:r>
            <a:r>
              <a:rPr lang="en-US" dirty="0"/>
              <a:t>: when the mouse enter the hotspot area.</a:t>
            </a:r>
          </a:p>
        </p:txBody>
      </p:sp>
      <p:sp>
        <p:nvSpPr>
          <p:cNvPr id="5" name="Slide Number Placeholder 4">
            <a:extLst>
              <a:ext uri="{FF2B5EF4-FFF2-40B4-BE49-F238E27FC236}">
                <a16:creationId xmlns:a16="http://schemas.microsoft.com/office/drawing/2014/main" id="{EAC376C2-FADA-8D47-BF64-20F3248CAAC8}"/>
              </a:ext>
            </a:extLst>
          </p:cNvPr>
          <p:cNvSpPr>
            <a:spLocks noGrp="1"/>
          </p:cNvSpPr>
          <p:nvPr>
            <p:ph type="sldNum" sz="quarter" idx="18"/>
          </p:nvPr>
        </p:nvSpPr>
        <p:spPr/>
        <p:txBody>
          <a:bodyPr/>
          <a:lstStyle/>
          <a:p>
            <a:fld id="{48F63A3B-78C7-47BE-AE5E-E10140E04643}" type="slidenum">
              <a:rPr lang="en-US" smtClean="0"/>
              <a:pPr/>
              <a:t>63</a:t>
            </a:fld>
            <a:endParaRPr lang="en-US" dirty="0"/>
          </a:p>
        </p:txBody>
      </p:sp>
      <p:pic>
        <p:nvPicPr>
          <p:cNvPr id="2" name="V2">
            <a:hlinkClick r:id="" action="ppaction://media"/>
            <a:extLst>
              <a:ext uri="{FF2B5EF4-FFF2-40B4-BE49-F238E27FC236}">
                <a16:creationId xmlns:a16="http://schemas.microsoft.com/office/drawing/2014/main" id="{FE516225-40ED-426F-96E4-3930911D3910}"/>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341027" y="1749929"/>
            <a:ext cx="4527703" cy="2480804"/>
          </a:xfrm>
          <a:prstGeom prst="rect">
            <a:avLst/>
          </a:prstGeom>
        </p:spPr>
      </p:pic>
    </p:spTree>
    <p:extLst>
      <p:ext uri="{BB962C8B-B14F-4D97-AF65-F5344CB8AC3E}">
        <p14:creationId xmlns:p14="http://schemas.microsoft.com/office/powerpoint/2010/main" val="203805181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499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9E9AAE1-AD4F-8041-B831-B31475CB725B}"/>
              </a:ext>
            </a:extLst>
          </p:cNvPr>
          <p:cNvSpPr>
            <a:spLocks noGrp="1"/>
          </p:cNvSpPr>
          <p:nvPr>
            <p:ph type="title"/>
          </p:nvPr>
        </p:nvSpPr>
        <p:spPr/>
        <p:txBody>
          <a:bodyPr/>
          <a:lstStyle/>
          <a:p>
            <a:r>
              <a:rPr lang="en-US" altLang="zh-HK" dirty="0"/>
              <a:t>3.7 Prototyping interactions</a:t>
            </a:r>
            <a:endParaRPr lang="en-US" dirty="0"/>
          </a:p>
        </p:txBody>
      </p:sp>
      <p:sp>
        <p:nvSpPr>
          <p:cNvPr id="4" name="Text Placeholder 3">
            <a:extLst>
              <a:ext uri="{FF2B5EF4-FFF2-40B4-BE49-F238E27FC236}">
                <a16:creationId xmlns:a16="http://schemas.microsoft.com/office/drawing/2014/main" id="{02D91B95-407F-6D49-8E31-E9FC19906CD8}"/>
              </a:ext>
            </a:extLst>
          </p:cNvPr>
          <p:cNvSpPr>
            <a:spLocks noGrp="1"/>
          </p:cNvSpPr>
          <p:nvPr>
            <p:ph type="body" sz="quarter" idx="15"/>
          </p:nvPr>
        </p:nvSpPr>
        <p:spPr/>
        <p:txBody>
          <a:bodyPr>
            <a:normAutofit/>
          </a:bodyPr>
          <a:lstStyle/>
          <a:p>
            <a:pPr marL="0" indent="0">
              <a:buNone/>
            </a:pPr>
            <a:r>
              <a:rPr lang="en-US" b="1" dirty="0"/>
              <a:t>Interaction triggers</a:t>
            </a:r>
          </a:p>
          <a:p>
            <a:pPr marL="0" indent="0">
              <a:buNone/>
            </a:pPr>
            <a:r>
              <a:rPr lang="en-US" b="1" dirty="0"/>
              <a:t>After delay</a:t>
            </a:r>
            <a:r>
              <a:rPr lang="en-US" dirty="0"/>
              <a:t>: when a certain time has passed after an artboard is shown. Note: this can only be set at artboards.</a:t>
            </a:r>
          </a:p>
        </p:txBody>
      </p:sp>
      <p:sp>
        <p:nvSpPr>
          <p:cNvPr id="5" name="Slide Number Placeholder 4">
            <a:extLst>
              <a:ext uri="{FF2B5EF4-FFF2-40B4-BE49-F238E27FC236}">
                <a16:creationId xmlns:a16="http://schemas.microsoft.com/office/drawing/2014/main" id="{EAC376C2-FADA-8D47-BF64-20F3248CAAC8}"/>
              </a:ext>
            </a:extLst>
          </p:cNvPr>
          <p:cNvSpPr>
            <a:spLocks noGrp="1"/>
          </p:cNvSpPr>
          <p:nvPr>
            <p:ph type="sldNum" sz="quarter" idx="18"/>
          </p:nvPr>
        </p:nvSpPr>
        <p:spPr/>
        <p:txBody>
          <a:bodyPr/>
          <a:lstStyle/>
          <a:p>
            <a:fld id="{48F63A3B-78C7-47BE-AE5E-E10140E04643}" type="slidenum">
              <a:rPr lang="en-US" smtClean="0"/>
              <a:pPr/>
              <a:t>64</a:t>
            </a:fld>
            <a:endParaRPr lang="en-US" dirty="0"/>
          </a:p>
        </p:txBody>
      </p:sp>
      <p:pic>
        <p:nvPicPr>
          <p:cNvPr id="2" name="V3">
            <a:hlinkClick r:id="" action="ppaction://media"/>
            <a:extLst>
              <a:ext uri="{FF2B5EF4-FFF2-40B4-BE49-F238E27FC236}">
                <a16:creationId xmlns:a16="http://schemas.microsoft.com/office/drawing/2014/main" id="{DA1561F9-9B79-4752-8C73-0D75824D427E}"/>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341026" y="1654260"/>
            <a:ext cx="4660593" cy="2553617"/>
          </a:xfrm>
          <a:prstGeom prst="rect">
            <a:avLst/>
          </a:prstGeom>
        </p:spPr>
      </p:pic>
    </p:spTree>
    <p:extLst>
      <p:ext uri="{BB962C8B-B14F-4D97-AF65-F5344CB8AC3E}">
        <p14:creationId xmlns:p14="http://schemas.microsoft.com/office/powerpoint/2010/main" val="156483490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62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9E9AAE1-AD4F-8041-B831-B31475CB725B}"/>
              </a:ext>
            </a:extLst>
          </p:cNvPr>
          <p:cNvSpPr>
            <a:spLocks noGrp="1"/>
          </p:cNvSpPr>
          <p:nvPr>
            <p:ph type="title"/>
          </p:nvPr>
        </p:nvSpPr>
        <p:spPr/>
        <p:txBody>
          <a:bodyPr/>
          <a:lstStyle/>
          <a:p>
            <a:r>
              <a:rPr lang="en-US" altLang="zh-HK" dirty="0"/>
              <a:t>3.7 Prototyping interactions</a:t>
            </a:r>
            <a:endParaRPr lang="en-US" dirty="0"/>
          </a:p>
        </p:txBody>
      </p:sp>
      <p:sp>
        <p:nvSpPr>
          <p:cNvPr id="4" name="Text Placeholder 3">
            <a:extLst>
              <a:ext uri="{FF2B5EF4-FFF2-40B4-BE49-F238E27FC236}">
                <a16:creationId xmlns:a16="http://schemas.microsoft.com/office/drawing/2014/main" id="{02D91B95-407F-6D49-8E31-E9FC19906CD8}"/>
              </a:ext>
            </a:extLst>
          </p:cNvPr>
          <p:cNvSpPr>
            <a:spLocks noGrp="1"/>
          </p:cNvSpPr>
          <p:nvPr>
            <p:ph type="body" sz="quarter" idx="15"/>
          </p:nvPr>
        </p:nvSpPr>
        <p:spPr/>
        <p:txBody>
          <a:bodyPr>
            <a:normAutofit/>
          </a:bodyPr>
          <a:lstStyle/>
          <a:p>
            <a:pPr marL="0" indent="0">
              <a:buNone/>
            </a:pPr>
            <a:r>
              <a:rPr lang="en-US" b="1" dirty="0"/>
              <a:t>Interaction triggers</a:t>
            </a:r>
          </a:p>
          <a:p>
            <a:pPr marL="0" indent="0">
              <a:buNone/>
            </a:pPr>
            <a:r>
              <a:rPr lang="en-US" b="1" dirty="0"/>
              <a:t>After delay</a:t>
            </a:r>
            <a:r>
              <a:rPr lang="en-US" dirty="0"/>
              <a:t>: when a certain time has passed after an artboard is shown. Note: this can only be set at artboards.</a:t>
            </a:r>
          </a:p>
        </p:txBody>
      </p:sp>
      <p:sp>
        <p:nvSpPr>
          <p:cNvPr id="5" name="Slide Number Placeholder 4">
            <a:extLst>
              <a:ext uri="{FF2B5EF4-FFF2-40B4-BE49-F238E27FC236}">
                <a16:creationId xmlns:a16="http://schemas.microsoft.com/office/drawing/2014/main" id="{EAC376C2-FADA-8D47-BF64-20F3248CAAC8}"/>
              </a:ext>
            </a:extLst>
          </p:cNvPr>
          <p:cNvSpPr>
            <a:spLocks noGrp="1"/>
          </p:cNvSpPr>
          <p:nvPr>
            <p:ph type="sldNum" sz="quarter" idx="18"/>
          </p:nvPr>
        </p:nvSpPr>
        <p:spPr/>
        <p:txBody>
          <a:bodyPr/>
          <a:lstStyle/>
          <a:p>
            <a:fld id="{48F63A3B-78C7-47BE-AE5E-E10140E04643}" type="slidenum">
              <a:rPr lang="en-US" smtClean="0"/>
              <a:pPr/>
              <a:t>65</a:t>
            </a:fld>
            <a:endParaRPr lang="en-US" dirty="0"/>
          </a:p>
        </p:txBody>
      </p:sp>
      <p:pic>
        <p:nvPicPr>
          <p:cNvPr id="2" name="V4">
            <a:hlinkClick r:id="" action="ppaction://media"/>
            <a:extLst>
              <a:ext uri="{FF2B5EF4-FFF2-40B4-BE49-F238E27FC236}">
                <a16:creationId xmlns:a16="http://schemas.microsoft.com/office/drawing/2014/main" id="{ACA91936-BC0F-49FE-9A97-D630F30B8DF2}"/>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258763" y="1658175"/>
            <a:ext cx="4723223" cy="2587932"/>
          </a:xfrm>
          <a:prstGeom prst="rect">
            <a:avLst/>
          </a:prstGeom>
        </p:spPr>
      </p:pic>
    </p:spTree>
    <p:extLst>
      <p:ext uri="{BB962C8B-B14F-4D97-AF65-F5344CB8AC3E}">
        <p14:creationId xmlns:p14="http://schemas.microsoft.com/office/powerpoint/2010/main" val="350833453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07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9E9AAE1-AD4F-8041-B831-B31475CB725B}"/>
              </a:ext>
            </a:extLst>
          </p:cNvPr>
          <p:cNvSpPr>
            <a:spLocks noGrp="1"/>
          </p:cNvSpPr>
          <p:nvPr>
            <p:ph type="title"/>
          </p:nvPr>
        </p:nvSpPr>
        <p:spPr/>
        <p:txBody>
          <a:bodyPr/>
          <a:lstStyle/>
          <a:p>
            <a:r>
              <a:rPr lang="en-US" altLang="zh-HK" dirty="0"/>
              <a:t>3.7 Prototyping interactions</a:t>
            </a:r>
            <a:endParaRPr lang="en-US" dirty="0"/>
          </a:p>
        </p:txBody>
      </p:sp>
      <p:sp>
        <p:nvSpPr>
          <p:cNvPr id="4" name="Text Placeholder 3">
            <a:extLst>
              <a:ext uri="{FF2B5EF4-FFF2-40B4-BE49-F238E27FC236}">
                <a16:creationId xmlns:a16="http://schemas.microsoft.com/office/drawing/2014/main" id="{02D91B95-407F-6D49-8E31-E9FC19906CD8}"/>
              </a:ext>
            </a:extLst>
          </p:cNvPr>
          <p:cNvSpPr>
            <a:spLocks noGrp="1"/>
          </p:cNvSpPr>
          <p:nvPr>
            <p:ph type="body" sz="quarter" idx="15"/>
          </p:nvPr>
        </p:nvSpPr>
        <p:spPr>
          <a:xfrm>
            <a:off x="627671" y="1365647"/>
            <a:ext cx="3498203" cy="3361390"/>
          </a:xfrm>
        </p:spPr>
        <p:txBody>
          <a:bodyPr>
            <a:normAutofit fontScale="92500" lnSpcReduction="10000"/>
          </a:bodyPr>
          <a:lstStyle/>
          <a:p>
            <a:pPr marL="0" indent="0">
              <a:buNone/>
            </a:pPr>
            <a:r>
              <a:rPr lang="en-US" b="1" dirty="0"/>
              <a:t>Interaction actions</a:t>
            </a:r>
          </a:p>
          <a:p>
            <a:pPr marL="0" indent="0">
              <a:buNone/>
            </a:pPr>
            <a:r>
              <a:rPr lang="en-US" dirty="0"/>
              <a:t>The action defines what will happen when the interaction is triggered. </a:t>
            </a:r>
          </a:p>
          <a:p>
            <a:pPr marL="0" indent="0">
              <a:buNone/>
            </a:pPr>
            <a:r>
              <a:rPr lang="en-US" dirty="0"/>
              <a:t>Navigate to.</a:t>
            </a:r>
          </a:p>
          <a:p>
            <a:pPr marL="0" indent="0">
              <a:buNone/>
            </a:pPr>
            <a:r>
              <a:rPr lang="en-US" dirty="0"/>
              <a:t>Open overlay.</a:t>
            </a:r>
          </a:p>
          <a:p>
            <a:pPr marL="0" indent="0">
              <a:buNone/>
            </a:pPr>
            <a:r>
              <a:rPr lang="en-US" dirty="0"/>
              <a:t>Toggle overlay.</a:t>
            </a:r>
          </a:p>
          <a:p>
            <a:pPr marL="0" indent="0">
              <a:buNone/>
            </a:pPr>
            <a:r>
              <a:rPr lang="en-US" dirty="0"/>
              <a:t>Close overlay.</a:t>
            </a:r>
          </a:p>
          <a:p>
            <a:pPr marL="0" indent="0">
              <a:buNone/>
            </a:pPr>
            <a:r>
              <a:rPr lang="en-US" dirty="0"/>
              <a:t>Previous screen.</a:t>
            </a:r>
          </a:p>
          <a:p>
            <a:pPr marL="0" indent="0">
              <a:buNone/>
            </a:pPr>
            <a:r>
              <a:rPr lang="en-US" dirty="0"/>
              <a:t>Open URL.</a:t>
            </a:r>
          </a:p>
        </p:txBody>
      </p:sp>
      <p:sp>
        <p:nvSpPr>
          <p:cNvPr id="5" name="Slide Number Placeholder 4">
            <a:extLst>
              <a:ext uri="{FF2B5EF4-FFF2-40B4-BE49-F238E27FC236}">
                <a16:creationId xmlns:a16="http://schemas.microsoft.com/office/drawing/2014/main" id="{EAC376C2-FADA-8D47-BF64-20F3248CAAC8}"/>
              </a:ext>
            </a:extLst>
          </p:cNvPr>
          <p:cNvSpPr>
            <a:spLocks noGrp="1"/>
          </p:cNvSpPr>
          <p:nvPr>
            <p:ph type="sldNum" sz="quarter" idx="18"/>
          </p:nvPr>
        </p:nvSpPr>
        <p:spPr/>
        <p:txBody>
          <a:bodyPr/>
          <a:lstStyle/>
          <a:p>
            <a:fld id="{48F63A3B-78C7-47BE-AE5E-E10140E04643}" type="slidenum">
              <a:rPr lang="en-US" smtClean="0"/>
              <a:pPr/>
              <a:t>66</a:t>
            </a:fld>
            <a:endParaRPr lang="en-US" dirty="0"/>
          </a:p>
        </p:txBody>
      </p:sp>
      <p:pic>
        <p:nvPicPr>
          <p:cNvPr id="7" name="圖片 6">
            <a:extLst>
              <a:ext uri="{FF2B5EF4-FFF2-40B4-BE49-F238E27FC236}">
                <a16:creationId xmlns:a16="http://schemas.microsoft.com/office/drawing/2014/main" id="{7310F124-4AE2-42FD-8FB0-A3766C90329C}"/>
              </a:ext>
            </a:extLst>
          </p:cNvPr>
          <p:cNvPicPr>
            <a:picLocks noChangeAspect="1"/>
          </p:cNvPicPr>
          <p:nvPr/>
        </p:nvPicPr>
        <p:blipFill>
          <a:blip r:embed="rId2"/>
          <a:stretch>
            <a:fillRect/>
          </a:stretch>
        </p:blipFill>
        <p:spPr>
          <a:xfrm>
            <a:off x="5498851" y="1098701"/>
            <a:ext cx="2160338" cy="3895281"/>
          </a:xfrm>
          <a:prstGeom prst="rect">
            <a:avLst/>
          </a:prstGeom>
        </p:spPr>
      </p:pic>
    </p:spTree>
    <p:extLst>
      <p:ext uri="{BB962C8B-B14F-4D97-AF65-F5344CB8AC3E}">
        <p14:creationId xmlns:p14="http://schemas.microsoft.com/office/powerpoint/2010/main" val="307799536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9E9AAE1-AD4F-8041-B831-B31475CB725B}"/>
              </a:ext>
            </a:extLst>
          </p:cNvPr>
          <p:cNvSpPr>
            <a:spLocks noGrp="1"/>
          </p:cNvSpPr>
          <p:nvPr>
            <p:ph type="title"/>
          </p:nvPr>
        </p:nvSpPr>
        <p:spPr/>
        <p:txBody>
          <a:bodyPr/>
          <a:lstStyle/>
          <a:p>
            <a:r>
              <a:rPr lang="en-US" altLang="zh-HK" dirty="0"/>
              <a:t>3.7 Prototyping interactions</a:t>
            </a:r>
            <a:endParaRPr lang="en-US" dirty="0"/>
          </a:p>
        </p:txBody>
      </p:sp>
      <p:sp>
        <p:nvSpPr>
          <p:cNvPr id="4" name="Text Placeholder 3">
            <a:extLst>
              <a:ext uri="{FF2B5EF4-FFF2-40B4-BE49-F238E27FC236}">
                <a16:creationId xmlns:a16="http://schemas.microsoft.com/office/drawing/2014/main" id="{02D91B95-407F-6D49-8E31-E9FC19906CD8}"/>
              </a:ext>
            </a:extLst>
          </p:cNvPr>
          <p:cNvSpPr>
            <a:spLocks noGrp="1"/>
          </p:cNvSpPr>
          <p:nvPr>
            <p:ph type="body" sz="quarter" idx="15"/>
          </p:nvPr>
        </p:nvSpPr>
        <p:spPr>
          <a:xfrm>
            <a:off x="627671" y="1365647"/>
            <a:ext cx="3498203" cy="3361390"/>
          </a:xfrm>
        </p:spPr>
        <p:txBody>
          <a:bodyPr>
            <a:normAutofit/>
          </a:bodyPr>
          <a:lstStyle/>
          <a:p>
            <a:pPr marL="0" indent="0">
              <a:buNone/>
            </a:pPr>
            <a:r>
              <a:rPr lang="en-US" b="1" dirty="0"/>
              <a:t>Interaction actions</a:t>
            </a:r>
          </a:p>
          <a:p>
            <a:pPr marL="0" indent="0">
              <a:buNone/>
            </a:pPr>
            <a:r>
              <a:rPr lang="en-US" b="1" dirty="0"/>
              <a:t>Navigate to</a:t>
            </a:r>
          </a:p>
          <a:p>
            <a:pPr marL="0" indent="0">
              <a:buNone/>
            </a:pPr>
            <a:r>
              <a:rPr lang="en-US" dirty="0"/>
              <a:t>The classic, most usual of the prototyping actions. It takes the user to one artboard to the one that is being set in the interaction.</a:t>
            </a:r>
          </a:p>
        </p:txBody>
      </p:sp>
      <p:sp>
        <p:nvSpPr>
          <p:cNvPr id="5" name="Slide Number Placeholder 4">
            <a:extLst>
              <a:ext uri="{FF2B5EF4-FFF2-40B4-BE49-F238E27FC236}">
                <a16:creationId xmlns:a16="http://schemas.microsoft.com/office/drawing/2014/main" id="{EAC376C2-FADA-8D47-BF64-20F3248CAAC8}"/>
              </a:ext>
            </a:extLst>
          </p:cNvPr>
          <p:cNvSpPr>
            <a:spLocks noGrp="1"/>
          </p:cNvSpPr>
          <p:nvPr>
            <p:ph type="sldNum" sz="quarter" idx="18"/>
          </p:nvPr>
        </p:nvSpPr>
        <p:spPr/>
        <p:txBody>
          <a:bodyPr/>
          <a:lstStyle/>
          <a:p>
            <a:fld id="{48F63A3B-78C7-47BE-AE5E-E10140E04643}" type="slidenum">
              <a:rPr lang="en-US" smtClean="0"/>
              <a:pPr/>
              <a:t>67</a:t>
            </a:fld>
            <a:endParaRPr lang="en-US" dirty="0"/>
          </a:p>
        </p:txBody>
      </p:sp>
      <p:pic>
        <p:nvPicPr>
          <p:cNvPr id="6" name="V1">
            <a:hlinkClick r:id="" action="ppaction://media"/>
            <a:extLst>
              <a:ext uri="{FF2B5EF4-FFF2-40B4-BE49-F238E27FC236}">
                <a16:creationId xmlns:a16="http://schemas.microsoft.com/office/drawing/2014/main" id="{DA973AC0-4291-492C-B26B-8A31C46A21FD}"/>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068922" y="1612219"/>
            <a:ext cx="4844358" cy="2654304"/>
          </a:xfrm>
          <a:prstGeom prst="rect">
            <a:avLst/>
          </a:prstGeom>
        </p:spPr>
      </p:pic>
    </p:spTree>
    <p:extLst>
      <p:ext uri="{BB962C8B-B14F-4D97-AF65-F5344CB8AC3E}">
        <p14:creationId xmlns:p14="http://schemas.microsoft.com/office/powerpoint/2010/main" val="379586160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24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6"/>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6"/>
                                        </p:tgtEl>
                                      </p:cBhvr>
                                    </p:cmd>
                                  </p:childTnLst>
                                </p:cTn>
                              </p:par>
                            </p:childTnLst>
                          </p:cTn>
                        </p:par>
                      </p:childTnLst>
                    </p:cTn>
                  </p:par>
                </p:childTnLst>
              </p:cTn>
              <p:nextCondLst>
                <p:cond evt="onClick" delay="0">
                  <p:tgtEl>
                    <p:spTgt spid="6"/>
                  </p:tgtEl>
                </p:cond>
              </p:nextCondLst>
            </p:seq>
            <p:video>
              <p:cMediaNode vol="80000">
                <p:cTn id="12" fill="hold" display="0">
                  <p:stCondLst>
                    <p:cond delay="indefinite"/>
                  </p:stCondLst>
                </p:cTn>
                <p:tgtEl>
                  <p:spTgt spid="6"/>
                </p:tgtEl>
              </p:cMediaNode>
            </p:video>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9E9AAE1-AD4F-8041-B831-B31475CB725B}"/>
              </a:ext>
            </a:extLst>
          </p:cNvPr>
          <p:cNvSpPr>
            <a:spLocks noGrp="1"/>
          </p:cNvSpPr>
          <p:nvPr>
            <p:ph type="title"/>
          </p:nvPr>
        </p:nvSpPr>
        <p:spPr/>
        <p:txBody>
          <a:bodyPr/>
          <a:lstStyle/>
          <a:p>
            <a:r>
              <a:rPr lang="en-US" altLang="zh-HK" dirty="0"/>
              <a:t>3.7 Prototyping interactions</a:t>
            </a:r>
            <a:endParaRPr lang="en-US" dirty="0"/>
          </a:p>
        </p:txBody>
      </p:sp>
      <p:sp>
        <p:nvSpPr>
          <p:cNvPr id="4" name="Text Placeholder 3">
            <a:extLst>
              <a:ext uri="{FF2B5EF4-FFF2-40B4-BE49-F238E27FC236}">
                <a16:creationId xmlns:a16="http://schemas.microsoft.com/office/drawing/2014/main" id="{02D91B95-407F-6D49-8E31-E9FC19906CD8}"/>
              </a:ext>
            </a:extLst>
          </p:cNvPr>
          <p:cNvSpPr>
            <a:spLocks noGrp="1"/>
          </p:cNvSpPr>
          <p:nvPr>
            <p:ph type="body" sz="quarter" idx="15"/>
          </p:nvPr>
        </p:nvSpPr>
        <p:spPr/>
        <p:txBody>
          <a:bodyPr/>
          <a:lstStyle/>
          <a:p>
            <a:pPr marL="0" indent="0">
              <a:buNone/>
            </a:pPr>
            <a:r>
              <a:rPr lang="en-US" b="1" dirty="0"/>
              <a:t>Interaction actions</a:t>
            </a:r>
          </a:p>
          <a:p>
            <a:pPr marL="0" indent="0">
              <a:buNone/>
            </a:pPr>
            <a:r>
              <a:rPr lang="en-US" b="1" dirty="0"/>
              <a:t>Open overlay</a:t>
            </a:r>
          </a:p>
          <a:p>
            <a:pPr marL="0" indent="0">
              <a:buNone/>
            </a:pPr>
            <a:r>
              <a:rPr lang="en-US" dirty="0"/>
              <a:t>It opens an artboard right over the current artboard. This action is typically used to display tooltips, modal windows or notifications.</a:t>
            </a:r>
          </a:p>
        </p:txBody>
      </p:sp>
      <p:sp>
        <p:nvSpPr>
          <p:cNvPr id="5" name="Slide Number Placeholder 4">
            <a:extLst>
              <a:ext uri="{FF2B5EF4-FFF2-40B4-BE49-F238E27FC236}">
                <a16:creationId xmlns:a16="http://schemas.microsoft.com/office/drawing/2014/main" id="{EAC376C2-FADA-8D47-BF64-20F3248CAAC8}"/>
              </a:ext>
            </a:extLst>
          </p:cNvPr>
          <p:cNvSpPr>
            <a:spLocks noGrp="1"/>
          </p:cNvSpPr>
          <p:nvPr>
            <p:ph type="sldNum" sz="quarter" idx="18"/>
          </p:nvPr>
        </p:nvSpPr>
        <p:spPr/>
        <p:txBody>
          <a:bodyPr/>
          <a:lstStyle/>
          <a:p>
            <a:fld id="{48F63A3B-78C7-47BE-AE5E-E10140E04643}" type="slidenum">
              <a:rPr lang="en-US" smtClean="0"/>
              <a:pPr/>
              <a:t>68</a:t>
            </a:fld>
            <a:endParaRPr lang="en-US" dirty="0"/>
          </a:p>
        </p:txBody>
      </p:sp>
      <p:pic>
        <p:nvPicPr>
          <p:cNvPr id="6" name="V5">
            <a:hlinkClick r:id="" action="ppaction://media"/>
            <a:extLst>
              <a:ext uri="{FF2B5EF4-FFF2-40B4-BE49-F238E27FC236}">
                <a16:creationId xmlns:a16="http://schemas.microsoft.com/office/drawing/2014/main" id="{27EF3934-ACE6-4501-BB9B-5FF3E3F6DDC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611436" y="1833934"/>
            <a:ext cx="4203506" cy="2303171"/>
          </a:xfrm>
          <a:prstGeom prst="rect">
            <a:avLst/>
          </a:prstGeom>
        </p:spPr>
      </p:pic>
    </p:spTree>
    <p:extLst>
      <p:ext uri="{BB962C8B-B14F-4D97-AF65-F5344CB8AC3E}">
        <p14:creationId xmlns:p14="http://schemas.microsoft.com/office/powerpoint/2010/main" val="397429879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18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9E9AAE1-AD4F-8041-B831-B31475CB725B}"/>
              </a:ext>
            </a:extLst>
          </p:cNvPr>
          <p:cNvSpPr>
            <a:spLocks noGrp="1"/>
          </p:cNvSpPr>
          <p:nvPr>
            <p:ph type="title"/>
          </p:nvPr>
        </p:nvSpPr>
        <p:spPr/>
        <p:txBody>
          <a:bodyPr/>
          <a:lstStyle/>
          <a:p>
            <a:r>
              <a:rPr lang="en-US" altLang="zh-HK" dirty="0"/>
              <a:t>3.7 Prototyping interactions</a:t>
            </a:r>
            <a:endParaRPr lang="en-US" dirty="0"/>
          </a:p>
        </p:txBody>
      </p:sp>
      <p:sp>
        <p:nvSpPr>
          <p:cNvPr id="4" name="Text Placeholder 3">
            <a:extLst>
              <a:ext uri="{FF2B5EF4-FFF2-40B4-BE49-F238E27FC236}">
                <a16:creationId xmlns:a16="http://schemas.microsoft.com/office/drawing/2014/main" id="{02D91B95-407F-6D49-8E31-E9FC19906CD8}"/>
              </a:ext>
            </a:extLst>
          </p:cNvPr>
          <p:cNvSpPr>
            <a:spLocks noGrp="1"/>
          </p:cNvSpPr>
          <p:nvPr>
            <p:ph type="body" sz="quarter" idx="15"/>
          </p:nvPr>
        </p:nvSpPr>
        <p:spPr/>
        <p:txBody>
          <a:bodyPr>
            <a:normAutofit lnSpcReduction="10000"/>
          </a:bodyPr>
          <a:lstStyle/>
          <a:p>
            <a:pPr marL="0" indent="0">
              <a:buNone/>
            </a:pPr>
            <a:r>
              <a:rPr lang="en-US" b="1" dirty="0"/>
              <a:t>Open overlay</a:t>
            </a:r>
          </a:p>
          <a:p>
            <a:pPr marL="0" indent="0">
              <a:buNone/>
            </a:pPr>
            <a:r>
              <a:rPr lang="en-US" dirty="0"/>
              <a:t>You have several presets for positioning the overlay (center, top left, top right...) but you can also do it manually. Just select the “Manual” option and drag the “ghost” (an area with the size of the destination artboard) to the place you want the overlay to show up.</a:t>
            </a:r>
          </a:p>
          <a:p>
            <a:pPr marL="0" indent="0">
              <a:buNone/>
            </a:pPr>
            <a:endParaRPr lang="en-US" dirty="0"/>
          </a:p>
        </p:txBody>
      </p:sp>
      <p:sp>
        <p:nvSpPr>
          <p:cNvPr id="5" name="Slide Number Placeholder 4">
            <a:extLst>
              <a:ext uri="{FF2B5EF4-FFF2-40B4-BE49-F238E27FC236}">
                <a16:creationId xmlns:a16="http://schemas.microsoft.com/office/drawing/2014/main" id="{EAC376C2-FADA-8D47-BF64-20F3248CAAC8}"/>
              </a:ext>
            </a:extLst>
          </p:cNvPr>
          <p:cNvSpPr>
            <a:spLocks noGrp="1"/>
          </p:cNvSpPr>
          <p:nvPr>
            <p:ph type="sldNum" sz="quarter" idx="18"/>
          </p:nvPr>
        </p:nvSpPr>
        <p:spPr/>
        <p:txBody>
          <a:bodyPr/>
          <a:lstStyle/>
          <a:p>
            <a:fld id="{48F63A3B-78C7-47BE-AE5E-E10140E04643}" type="slidenum">
              <a:rPr lang="en-US" smtClean="0"/>
              <a:pPr/>
              <a:t>69</a:t>
            </a:fld>
            <a:endParaRPr lang="en-US" dirty="0"/>
          </a:p>
        </p:txBody>
      </p:sp>
      <p:pic>
        <p:nvPicPr>
          <p:cNvPr id="7" name="圖片 6">
            <a:extLst>
              <a:ext uri="{FF2B5EF4-FFF2-40B4-BE49-F238E27FC236}">
                <a16:creationId xmlns:a16="http://schemas.microsoft.com/office/drawing/2014/main" id="{2EEA1D7B-E4E3-488A-BCA6-92C856DD2091}"/>
              </a:ext>
            </a:extLst>
          </p:cNvPr>
          <p:cNvPicPr>
            <a:picLocks noChangeAspect="1"/>
          </p:cNvPicPr>
          <p:nvPr/>
        </p:nvPicPr>
        <p:blipFill>
          <a:blip r:embed="rId2"/>
          <a:stretch>
            <a:fillRect/>
          </a:stretch>
        </p:blipFill>
        <p:spPr>
          <a:xfrm>
            <a:off x="4658455" y="1751665"/>
            <a:ext cx="3695700" cy="2609850"/>
          </a:xfrm>
          <a:prstGeom prst="rect">
            <a:avLst/>
          </a:prstGeom>
        </p:spPr>
      </p:pic>
      <p:sp>
        <p:nvSpPr>
          <p:cNvPr id="8" name="橢圓 7">
            <a:extLst>
              <a:ext uri="{FF2B5EF4-FFF2-40B4-BE49-F238E27FC236}">
                <a16:creationId xmlns:a16="http://schemas.microsoft.com/office/drawing/2014/main" id="{1D686B44-D204-488B-943A-C81C2858A4CB}"/>
              </a:ext>
            </a:extLst>
          </p:cNvPr>
          <p:cNvSpPr/>
          <p:nvPr/>
        </p:nvSpPr>
        <p:spPr>
          <a:xfrm>
            <a:off x="4641608" y="3195654"/>
            <a:ext cx="3799981" cy="157160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Tree>
    <p:extLst>
      <p:ext uri="{BB962C8B-B14F-4D97-AF65-F5344CB8AC3E}">
        <p14:creationId xmlns:p14="http://schemas.microsoft.com/office/powerpoint/2010/main" val="375038157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9E9AAE1-AD4F-8041-B831-B31475CB725B}"/>
              </a:ext>
            </a:extLst>
          </p:cNvPr>
          <p:cNvSpPr>
            <a:spLocks noGrp="1"/>
          </p:cNvSpPr>
          <p:nvPr>
            <p:ph type="title"/>
          </p:nvPr>
        </p:nvSpPr>
        <p:spPr/>
        <p:txBody>
          <a:bodyPr>
            <a:normAutofit fontScale="90000"/>
          </a:bodyPr>
          <a:lstStyle/>
          <a:p>
            <a:r>
              <a:rPr lang="en-US" altLang="zh-HK" sz="2400" b="0" dirty="0">
                <a:solidFill>
                  <a:schemeClr val="bg1"/>
                </a:solidFill>
                <a:latin typeface="Lato Medium" panose="020F0502020204030203" pitchFamily="34" charset="0"/>
                <a:ea typeface="Lato Medium" panose="020F0502020204030203" pitchFamily="34" charset="0"/>
                <a:cs typeface="Lato Medium" panose="020F0502020204030203" pitchFamily="34" charset="0"/>
              </a:rPr>
              <a:t>3.1 </a:t>
            </a:r>
            <a:r>
              <a:rPr lang="en-US" altLang="zh-HK" sz="2400" b="0" dirty="0" err="1">
                <a:solidFill>
                  <a:schemeClr val="bg1"/>
                </a:solidFill>
                <a:latin typeface="Lato Medium" panose="020F0502020204030203" pitchFamily="34" charset="0"/>
                <a:ea typeface="Lato Medium" panose="020F0502020204030203" pitchFamily="34" charset="0"/>
                <a:cs typeface="Lato Medium" panose="020F0502020204030203" pitchFamily="34" charset="0"/>
              </a:rPr>
              <a:t>Penpot</a:t>
            </a:r>
            <a:r>
              <a:rPr lang="en-US" altLang="zh-HK" sz="2400" b="0" dirty="0">
                <a:solidFill>
                  <a:schemeClr val="bg1"/>
                </a:solidFill>
                <a:latin typeface="Lato Medium" panose="020F0502020204030203" pitchFamily="34" charset="0"/>
                <a:ea typeface="Lato Medium" panose="020F0502020204030203" pitchFamily="34" charset="0"/>
                <a:cs typeface="Lato Medium" panose="020F0502020204030203" pitchFamily="34" charset="0"/>
              </a:rPr>
              <a:t> Object Basic</a:t>
            </a:r>
            <a:endParaRPr lang="en-US" dirty="0"/>
          </a:p>
        </p:txBody>
      </p:sp>
      <p:sp>
        <p:nvSpPr>
          <p:cNvPr id="4" name="Text Placeholder 3">
            <a:extLst>
              <a:ext uri="{FF2B5EF4-FFF2-40B4-BE49-F238E27FC236}">
                <a16:creationId xmlns:a16="http://schemas.microsoft.com/office/drawing/2014/main" id="{02D91B95-407F-6D49-8E31-E9FC19906CD8}"/>
              </a:ext>
            </a:extLst>
          </p:cNvPr>
          <p:cNvSpPr>
            <a:spLocks noGrp="1"/>
          </p:cNvSpPr>
          <p:nvPr>
            <p:ph type="body" sz="quarter" idx="15"/>
          </p:nvPr>
        </p:nvSpPr>
        <p:spPr/>
        <p:txBody>
          <a:bodyPr>
            <a:normAutofit/>
          </a:bodyPr>
          <a:lstStyle/>
          <a:p>
            <a:pPr marL="0" indent="0">
              <a:buNone/>
            </a:pPr>
            <a:r>
              <a:rPr lang="en-US" b="1" dirty="0">
                <a:latin typeface="Daytona Condensed Light" panose="020B0306030503040204" pitchFamily="34" charset="0"/>
              </a:rPr>
              <a:t>Select and move artboards</a:t>
            </a:r>
          </a:p>
          <a:p>
            <a:r>
              <a:rPr lang="en-US" dirty="0">
                <a:latin typeface="Daytona Condensed Light" panose="020B0306030503040204" pitchFamily="34" charset="0"/>
              </a:rPr>
              <a:t>Click on the artboard name or double click over an area without layers.</a:t>
            </a:r>
          </a:p>
          <a:p>
            <a:endParaRPr lang="en-US" dirty="0">
              <a:latin typeface="Daytona Condensed Light" panose="020B0306030503040204" pitchFamily="34" charset="0"/>
            </a:endParaRPr>
          </a:p>
          <a:p>
            <a:r>
              <a:rPr lang="en-US" dirty="0">
                <a:latin typeface="Daytona Condensed Light" panose="020B0306030503040204" pitchFamily="34" charset="0"/>
              </a:rPr>
              <a:t>To move an artboard you have to select it first and then drag it from its name or from an area without layers.</a:t>
            </a:r>
          </a:p>
        </p:txBody>
      </p:sp>
      <p:sp>
        <p:nvSpPr>
          <p:cNvPr id="5" name="Slide Number Placeholder 4">
            <a:extLst>
              <a:ext uri="{FF2B5EF4-FFF2-40B4-BE49-F238E27FC236}">
                <a16:creationId xmlns:a16="http://schemas.microsoft.com/office/drawing/2014/main" id="{EAC376C2-FADA-8D47-BF64-20F3248CAAC8}"/>
              </a:ext>
            </a:extLst>
          </p:cNvPr>
          <p:cNvSpPr>
            <a:spLocks noGrp="1"/>
          </p:cNvSpPr>
          <p:nvPr>
            <p:ph type="sldNum" sz="quarter" idx="18"/>
          </p:nvPr>
        </p:nvSpPr>
        <p:spPr/>
        <p:txBody>
          <a:bodyPr/>
          <a:lstStyle/>
          <a:p>
            <a:fld id="{48F63A3B-78C7-47BE-AE5E-E10140E04643}" type="slidenum">
              <a:rPr lang="en-US" smtClean="0"/>
              <a:pPr/>
              <a:t>7</a:t>
            </a:fld>
            <a:endParaRPr lang="en-US" dirty="0"/>
          </a:p>
        </p:txBody>
      </p:sp>
      <p:pic>
        <p:nvPicPr>
          <p:cNvPr id="8" name="圖片 7">
            <a:extLst>
              <a:ext uri="{FF2B5EF4-FFF2-40B4-BE49-F238E27FC236}">
                <a16:creationId xmlns:a16="http://schemas.microsoft.com/office/drawing/2014/main" id="{FF2D1DD1-9434-4D77-B846-25946A43889C}"/>
              </a:ext>
            </a:extLst>
          </p:cNvPr>
          <p:cNvPicPr>
            <a:picLocks noChangeAspect="1"/>
          </p:cNvPicPr>
          <p:nvPr/>
        </p:nvPicPr>
        <p:blipFill>
          <a:blip r:embed="rId2"/>
          <a:stretch>
            <a:fillRect/>
          </a:stretch>
        </p:blipFill>
        <p:spPr>
          <a:xfrm>
            <a:off x="4809054" y="1685628"/>
            <a:ext cx="3224328" cy="2579462"/>
          </a:xfrm>
          <a:prstGeom prst="rect">
            <a:avLst/>
          </a:prstGeom>
        </p:spPr>
      </p:pic>
      <p:sp>
        <p:nvSpPr>
          <p:cNvPr id="6" name="文字方塊 5">
            <a:extLst>
              <a:ext uri="{FF2B5EF4-FFF2-40B4-BE49-F238E27FC236}">
                <a16:creationId xmlns:a16="http://schemas.microsoft.com/office/drawing/2014/main" id="{0589C9B5-9CB9-49D2-B792-F5FADA31FDED}"/>
              </a:ext>
            </a:extLst>
          </p:cNvPr>
          <p:cNvSpPr txBox="1"/>
          <p:nvPr/>
        </p:nvSpPr>
        <p:spPr>
          <a:xfrm>
            <a:off x="4267464" y="4331510"/>
            <a:ext cx="4617878" cy="184666"/>
          </a:xfrm>
          <a:prstGeom prst="rect">
            <a:avLst/>
          </a:prstGeom>
          <a:noFill/>
        </p:spPr>
        <p:txBody>
          <a:bodyPr wrap="square">
            <a:spAutoFit/>
          </a:bodyPr>
          <a:lstStyle/>
          <a:p>
            <a:pPr algn="ctr"/>
            <a:r>
              <a:rPr lang="en-US" altLang="zh-HK" sz="600" i="1" dirty="0">
                <a:solidFill>
                  <a:schemeClr val="bg1"/>
                </a:solidFill>
                <a:latin typeface="Rockwell" panose="02060603020205020403" pitchFamily="18" charset="0"/>
              </a:rPr>
              <a:t>Picture </a:t>
            </a:r>
            <a:r>
              <a:rPr lang="en-US" altLang="zh-HK" sz="600" b="0" i="1" dirty="0">
                <a:solidFill>
                  <a:schemeClr val="bg1"/>
                </a:solidFill>
                <a:effectLst/>
                <a:latin typeface="Rockwell" panose="02060603020205020403" pitchFamily="18" charset="0"/>
              </a:rPr>
              <a:t>© </a:t>
            </a:r>
            <a:r>
              <a:rPr lang="en-US" altLang="zh-HK" sz="600" i="1" dirty="0">
                <a:solidFill>
                  <a:schemeClr val="bg1"/>
                </a:solidFill>
                <a:latin typeface="Rockwell" panose="02060603020205020403" pitchFamily="18" charset="0"/>
              </a:rPr>
              <a:t>https://help.penpot.app/user-guide/</a:t>
            </a:r>
            <a:endParaRPr lang="en-US" altLang="zh-HK" sz="600" b="0" i="1" dirty="0">
              <a:solidFill>
                <a:schemeClr val="bg1"/>
              </a:solidFill>
              <a:effectLst/>
              <a:latin typeface="Rockwell" panose="02060603020205020403" pitchFamily="18" charset="0"/>
            </a:endParaRPr>
          </a:p>
        </p:txBody>
      </p:sp>
    </p:spTree>
    <p:extLst>
      <p:ext uri="{BB962C8B-B14F-4D97-AF65-F5344CB8AC3E}">
        <p14:creationId xmlns:p14="http://schemas.microsoft.com/office/powerpoint/2010/main" val="11891899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9E9AAE1-AD4F-8041-B831-B31475CB725B}"/>
              </a:ext>
            </a:extLst>
          </p:cNvPr>
          <p:cNvSpPr>
            <a:spLocks noGrp="1"/>
          </p:cNvSpPr>
          <p:nvPr>
            <p:ph type="title"/>
          </p:nvPr>
        </p:nvSpPr>
        <p:spPr/>
        <p:txBody>
          <a:bodyPr/>
          <a:lstStyle/>
          <a:p>
            <a:r>
              <a:rPr lang="en-US" altLang="zh-HK" dirty="0"/>
              <a:t>3.7 Prototyping interactions</a:t>
            </a:r>
            <a:endParaRPr lang="en-US" dirty="0"/>
          </a:p>
        </p:txBody>
      </p:sp>
      <p:sp>
        <p:nvSpPr>
          <p:cNvPr id="4" name="Text Placeholder 3">
            <a:extLst>
              <a:ext uri="{FF2B5EF4-FFF2-40B4-BE49-F238E27FC236}">
                <a16:creationId xmlns:a16="http://schemas.microsoft.com/office/drawing/2014/main" id="{02D91B95-407F-6D49-8E31-E9FC19906CD8}"/>
              </a:ext>
            </a:extLst>
          </p:cNvPr>
          <p:cNvSpPr>
            <a:spLocks noGrp="1"/>
          </p:cNvSpPr>
          <p:nvPr>
            <p:ph type="body" sz="quarter" idx="15"/>
          </p:nvPr>
        </p:nvSpPr>
        <p:spPr/>
        <p:txBody>
          <a:bodyPr>
            <a:normAutofit fontScale="92500" lnSpcReduction="20000"/>
          </a:bodyPr>
          <a:lstStyle/>
          <a:p>
            <a:pPr marL="0" indent="0">
              <a:buNone/>
            </a:pPr>
            <a:r>
              <a:rPr lang="en-US" b="1" dirty="0"/>
              <a:t>Open overlay</a:t>
            </a:r>
          </a:p>
          <a:p>
            <a:pPr marL="0" indent="0">
              <a:buNone/>
            </a:pPr>
            <a:r>
              <a:rPr lang="en-US" dirty="0"/>
              <a:t>There are also a couple of options that facilitates to mimic typical overlay </a:t>
            </a:r>
            <a:r>
              <a:rPr lang="en-US" dirty="0" err="1"/>
              <a:t>behaviours</a:t>
            </a:r>
            <a:r>
              <a:rPr lang="en-US" dirty="0"/>
              <a:t>:</a:t>
            </a:r>
          </a:p>
          <a:p>
            <a:pPr marL="0" indent="0">
              <a:buNone/>
            </a:pPr>
            <a:endParaRPr lang="en-US" dirty="0"/>
          </a:p>
          <a:p>
            <a:pPr marL="0" indent="0">
              <a:buNone/>
            </a:pPr>
            <a:r>
              <a:rPr lang="en-US" dirty="0"/>
              <a:t>Close when clicking outside: the overlay is closed if the user clicks outside its area.</a:t>
            </a:r>
          </a:p>
          <a:p>
            <a:pPr marL="0" indent="0">
              <a:buNone/>
            </a:pPr>
            <a:r>
              <a:rPr lang="en-US" dirty="0"/>
              <a:t>Add background overlay: a black background with 20% opacity is added.</a:t>
            </a:r>
          </a:p>
        </p:txBody>
      </p:sp>
      <p:sp>
        <p:nvSpPr>
          <p:cNvPr id="5" name="Slide Number Placeholder 4">
            <a:extLst>
              <a:ext uri="{FF2B5EF4-FFF2-40B4-BE49-F238E27FC236}">
                <a16:creationId xmlns:a16="http://schemas.microsoft.com/office/drawing/2014/main" id="{EAC376C2-FADA-8D47-BF64-20F3248CAAC8}"/>
              </a:ext>
            </a:extLst>
          </p:cNvPr>
          <p:cNvSpPr>
            <a:spLocks noGrp="1"/>
          </p:cNvSpPr>
          <p:nvPr>
            <p:ph type="sldNum" sz="quarter" idx="18"/>
          </p:nvPr>
        </p:nvSpPr>
        <p:spPr/>
        <p:txBody>
          <a:bodyPr/>
          <a:lstStyle/>
          <a:p>
            <a:fld id="{48F63A3B-78C7-47BE-AE5E-E10140E04643}" type="slidenum">
              <a:rPr lang="en-US" smtClean="0"/>
              <a:pPr/>
              <a:t>70</a:t>
            </a:fld>
            <a:endParaRPr lang="en-US" dirty="0"/>
          </a:p>
        </p:txBody>
      </p:sp>
      <p:pic>
        <p:nvPicPr>
          <p:cNvPr id="6" name="圖片 5" descr="一張含有 文字 的圖片&#10;&#10;自動產生的描述">
            <a:extLst>
              <a:ext uri="{FF2B5EF4-FFF2-40B4-BE49-F238E27FC236}">
                <a16:creationId xmlns:a16="http://schemas.microsoft.com/office/drawing/2014/main" id="{2F5AE900-62D4-4B53-8E62-7C01E9EE5355}"/>
              </a:ext>
            </a:extLst>
          </p:cNvPr>
          <p:cNvPicPr>
            <a:picLocks noChangeAspect="1"/>
          </p:cNvPicPr>
          <p:nvPr/>
        </p:nvPicPr>
        <p:blipFill>
          <a:blip r:embed="rId2"/>
          <a:stretch>
            <a:fillRect/>
          </a:stretch>
        </p:blipFill>
        <p:spPr>
          <a:xfrm>
            <a:off x="4594247" y="2239150"/>
            <a:ext cx="4304658" cy="1355170"/>
          </a:xfrm>
          <a:prstGeom prst="rect">
            <a:avLst/>
          </a:prstGeom>
        </p:spPr>
      </p:pic>
    </p:spTree>
    <p:extLst>
      <p:ext uri="{BB962C8B-B14F-4D97-AF65-F5344CB8AC3E}">
        <p14:creationId xmlns:p14="http://schemas.microsoft.com/office/powerpoint/2010/main" val="202066179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9E9AAE1-AD4F-8041-B831-B31475CB725B}"/>
              </a:ext>
            </a:extLst>
          </p:cNvPr>
          <p:cNvSpPr>
            <a:spLocks noGrp="1"/>
          </p:cNvSpPr>
          <p:nvPr>
            <p:ph type="title"/>
          </p:nvPr>
        </p:nvSpPr>
        <p:spPr/>
        <p:txBody>
          <a:bodyPr/>
          <a:lstStyle/>
          <a:p>
            <a:r>
              <a:rPr lang="en-US" altLang="zh-HK" dirty="0"/>
              <a:t>3.7 Prototyping interactions</a:t>
            </a:r>
            <a:endParaRPr lang="en-US" dirty="0"/>
          </a:p>
        </p:txBody>
      </p:sp>
      <p:sp>
        <p:nvSpPr>
          <p:cNvPr id="4" name="Text Placeholder 3">
            <a:extLst>
              <a:ext uri="{FF2B5EF4-FFF2-40B4-BE49-F238E27FC236}">
                <a16:creationId xmlns:a16="http://schemas.microsoft.com/office/drawing/2014/main" id="{02D91B95-407F-6D49-8E31-E9FC19906CD8}"/>
              </a:ext>
            </a:extLst>
          </p:cNvPr>
          <p:cNvSpPr>
            <a:spLocks noGrp="1"/>
          </p:cNvSpPr>
          <p:nvPr>
            <p:ph type="body" sz="quarter" idx="15"/>
          </p:nvPr>
        </p:nvSpPr>
        <p:spPr/>
        <p:txBody>
          <a:bodyPr>
            <a:normAutofit/>
          </a:bodyPr>
          <a:lstStyle/>
          <a:p>
            <a:pPr marL="0" indent="0">
              <a:buNone/>
            </a:pPr>
            <a:r>
              <a:rPr lang="en-US" b="1" dirty="0"/>
              <a:t>Previous screen</a:t>
            </a:r>
          </a:p>
          <a:p>
            <a:pPr marL="0" indent="0">
              <a:buNone/>
            </a:pPr>
            <a:endParaRPr lang="en-US" dirty="0"/>
          </a:p>
          <a:p>
            <a:pPr marL="0" indent="0">
              <a:buNone/>
            </a:pPr>
            <a:r>
              <a:rPr lang="en-US" dirty="0"/>
              <a:t>It takes back to the last artboard shown. This action is typically used for back buttons, when the same screen can be accessed from different origins.</a:t>
            </a:r>
          </a:p>
        </p:txBody>
      </p:sp>
      <p:sp>
        <p:nvSpPr>
          <p:cNvPr id="5" name="Slide Number Placeholder 4">
            <a:extLst>
              <a:ext uri="{FF2B5EF4-FFF2-40B4-BE49-F238E27FC236}">
                <a16:creationId xmlns:a16="http://schemas.microsoft.com/office/drawing/2014/main" id="{EAC376C2-FADA-8D47-BF64-20F3248CAAC8}"/>
              </a:ext>
            </a:extLst>
          </p:cNvPr>
          <p:cNvSpPr>
            <a:spLocks noGrp="1"/>
          </p:cNvSpPr>
          <p:nvPr>
            <p:ph type="sldNum" sz="quarter" idx="18"/>
          </p:nvPr>
        </p:nvSpPr>
        <p:spPr/>
        <p:txBody>
          <a:bodyPr/>
          <a:lstStyle/>
          <a:p>
            <a:fld id="{48F63A3B-78C7-47BE-AE5E-E10140E04643}" type="slidenum">
              <a:rPr lang="en-US" smtClean="0"/>
              <a:pPr/>
              <a:t>71</a:t>
            </a:fld>
            <a:endParaRPr lang="en-US" dirty="0"/>
          </a:p>
        </p:txBody>
      </p:sp>
      <p:pic>
        <p:nvPicPr>
          <p:cNvPr id="7" name="圖片 6" descr="一張含有 文字, 甜甜圈 的圖片&#10;&#10;自動產生的描述">
            <a:extLst>
              <a:ext uri="{FF2B5EF4-FFF2-40B4-BE49-F238E27FC236}">
                <a16:creationId xmlns:a16="http://schemas.microsoft.com/office/drawing/2014/main" id="{C90E573C-98B2-4DCB-905C-8E7317CAD2CD}"/>
              </a:ext>
            </a:extLst>
          </p:cNvPr>
          <p:cNvPicPr>
            <a:picLocks noChangeAspect="1"/>
          </p:cNvPicPr>
          <p:nvPr/>
        </p:nvPicPr>
        <p:blipFill>
          <a:blip r:embed="rId2"/>
          <a:stretch>
            <a:fillRect/>
          </a:stretch>
        </p:blipFill>
        <p:spPr>
          <a:xfrm>
            <a:off x="4783073" y="1640510"/>
            <a:ext cx="3206062" cy="2768466"/>
          </a:xfrm>
          <a:prstGeom prst="rect">
            <a:avLst/>
          </a:prstGeom>
        </p:spPr>
      </p:pic>
    </p:spTree>
    <p:extLst>
      <p:ext uri="{BB962C8B-B14F-4D97-AF65-F5344CB8AC3E}">
        <p14:creationId xmlns:p14="http://schemas.microsoft.com/office/powerpoint/2010/main" val="208028610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9E9AAE1-AD4F-8041-B831-B31475CB725B}"/>
              </a:ext>
            </a:extLst>
          </p:cNvPr>
          <p:cNvSpPr>
            <a:spLocks noGrp="1"/>
          </p:cNvSpPr>
          <p:nvPr>
            <p:ph type="title"/>
          </p:nvPr>
        </p:nvSpPr>
        <p:spPr/>
        <p:txBody>
          <a:bodyPr/>
          <a:lstStyle/>
          <a:p>
            <a:r>
              <a:rPr lang="en-US" altLang="zh-HK" dirty="0"/>
              <a:t>3.7 Prototyping interactions</a:t>
            </a:r>
            <a:endParaRPr lang="en-US" dirty="0"/>
          </a:p>
        </p:txBody>
      </p:sp>
      <p:sp>
        <p:nvSpPr>
          <p:cNvPr id="4" name="Text Placeholder 3">
            <a:extLst>
              <a:ext uri="{FF2B5EF4-FFF2-40B4-BE49-F238E27FC236}">
                <a16:creationId xmlns:a16="http://schemas.microsoft.com/office/drawing/2014/main" id="{02D91B95-407F-6D49-8E31-E9FC19906CD8}"/>
              </a:ext>
            </a:extLst>
          </p:cNvPr>
          <p:cNvSpPr>
            <a:spLocks noGrp="1"/>
          </p:cNvSpPr>
          <p:nvPr>
            <p:ph type="body" sz="quarter" idx="15"/>
          </p:nvPr>
        </p:nvSpPr>
        <p:spPr/>
        <p:txBody>
          <a:bodyPr>
            <a:normAutofit/>
          </a:bodyPr>
          <a:lstStyle/>
          <a:p>
            <a:pPr marL="0" indent="0">
              <a:buNone/>
            </a:pPr>
            <a:r>
              <a:rPr lang="en-US" b="1" dirty="0"/>
              <a:t>Open URL</a:t>
            </a:r>
          </a:p>
          <a:p>
            <a:pPr marL="0" indent="0">
              <a:buNone/>
            </a:pPr>
            <a:r>
              <a:rPr lang="en-US" dirty="0"/>
              <a:t>This action opens an URL in a new tab. This is useful to add external links outside of the prototype.</a:t>
            </a:r>
          </a:p>
          <a:p>
            <a:pPr marL="0" indent="0">
              <a:buNone/>
            </a:pPr>
            <a:endParaRPr lang="en-US" dirty="0"/>
          </a:p>
          <a:p>
            <a:pPr marL="0" indent="0">
              <a:buNone/>
            </a:pPr>
            <a:endParaRPr lang="en-US" dirty="0"/>
          </a:p>
        </p:txBody>
      </p:sp>
      <p:sp>
        <p:nvSpPr>
          <p:cNvPr id="5" name="Slide Number Placeholder 4">
            <a:extLst>
              <a:ext uri="{FF2B5EF4-FFF2-40B4-BE49-F238E27FC236}">
                <a16:creationId xmlns:a16="http://schemas.microsoft.com/office/drawing/2014/main" id="{EAC376C2-FADA-8D47-BF64-20F3248CAAC8}"/>
              </a:ext>
            </a:extLst>
          </p:cNvPr>
          <p:cNvSpPr>
            <a:spLocks noGrp="1"/>
          </p:cNvSpPr>
          <p:nvPr>
            <p:ph type="sldNum" sz="quarter" idx="18"/>
          </p:nvPr>
        </p:nvSpPr>
        <p:spPr/>
        <p:txBody>
          <a:bodyPr/>
          <a:lstStyle/>
          <a:p>
            <a:fld id="{48F63A3B-78C7-47BE-AE5E-E10140E04643}" type="slidenum">
              <a:rPr lang="en-US" smtClean="0"/>
              <a:pPr/>
              <a:t>72</a:t>
            </a:fld>
            <a:endParaRPr lang="en-US" dirty="0"/>
          </a:p>
        </p:txBody>
      </p:sp>
      <p:pic>
        <p:nvPicPr>
          <p:cNvPr id="7" name="圖片 6">
            <a:extLst>
              <a:ext uri="{FF2B5EF4-FFF2-40B4-BE49-F238E27FC236}">
                <a16:creationId xmlns:a16="http://schemas.microsoft.com/office/drawing/2014/main" id="{60A79674-2DF3-427F-8131-932554349759}"/>
              </a:ext>
            </a:extLst>
          </p:cNvPr>
          <p:cNvPicPr>
            <a:picLocks noChangeAspect="1"/>
          </p:cNvPicPr>
          <p:nvPr/>
        </p:nvPicPr>
        <p:blipFill>
          <a:blip r:embed="rId2"/>
          <a:stretch>
            <a:fillRect/>
          </a:stretch>
        </p:blipFill>
        <p:spPr>
          <a:xfrm>
            <a:off x="6634509" y="1998293"/>
            <a:ext cx="2201944" cy="1981750"/>
          </a:xfrm>
          <a:prstGeom prst="rect">
            <a:avLst/>
          </a:prstGeom>
        </p:spPr>
      </p:pic>
      <p:pic>
        <p:nvPicPr>
          <p:cNvPr id="9" name="圖片 8" descr="一張含有 文字 的圖片&#10;&#10;自動產生的描述">
            <a:extLst>
              <a:ext uri="{FF2B5EF4-FFF2-40B4-BE49-F238E27FC236}">
                <a16:creationId xmlns:a16="http://schemas.microsoft.com/office/drawing/2014/main" id="{AB6F8A24-D1B1-49EE-AD7D-A657DBE77C86}"/>
              </a:ext>
            </a:extLst>
          </p:cNvPr>
          <p:cNvPicPr>
            <a:picLocks noChangeAspect="1"/>
          </p:cNvPicPr>
          <p:nvPr/>
        </p:nvPicPr>
        <p:blipFill>
          <a:blip r:embed="rId3"/>
          <a:stretch>
            <a:fillRect/>
          </a:stretch>
        </p:blipFill>
        <p:spPr>
          <a:xfrm>
            <a:off x="3945558" y="1998293"/>
            <a:ext cx="2512392" cy="2022965"/>
          </a:xfrm>
          <a:prstGeom prst="rect">
            <a:avLst/>
          </a:prstGeom>
        </p:spPr>
      </p:pic>
    </p:spTree>
    <p:extLst>
      <p:ext uri="{BB962C8B-B14F-4D97-AF65-F5344CB8AC3E}">
        <p14:creationId xmlns:p14="http://schemas.microsoft.com/office/powerpoint/2010/main" val="274590126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9E9AAE1-AD4F-8041-B831-B31475CB725B}"/>
              </a:ext>
            </a:extLst>
          </p:cNvPr>
          <p:cNvSpPr>
            <a:spLocks noGrp="1"/>
          </p:cNvSpPr>
          <p:nvPr>
            <p:ph type="title"/>
          </p:nvPr>
        </p:nvSpPr>
        <p:spPr/>
        <p:txBody>
          <a:bodyPr/>
          <a:lstStyle/>
          <a:p>
            <a:r>
              <a:rPr lang="en-US" altLang="zh-HK"/>
              <a:t>3.7 Prototyping interactions</a:t>
            </a:r>
            <a:endParaRPr lang="en-US" dirty="0"/>
          </a:p>
        </p:txBody>
      </p:sp>
      <p:sp>
        <p:nvSpPr>
          <p:cNvPr id="4" name="Text Placeholder 3">
            <a:extLst>
              <a:ext uri="{FF2B5EF4-FFF2-40B4-BE49-F238E27FC236}">
                <a16:creationId xmlns:a16="http://schemas.microsoft.com/office/drawing/2014/main" id="{02D91B95-407F-6D49-8E31-E9FC19906CD8}"/>
              </a:ext>
            </a:extLst>
          </p:cNvPr>
          <p:cNvSpPr>
            <a:spLocks noGrp="1"/>
          </p:cNvSpPr>
          <p:nvPr>
            <p:ph type="body" sz="quarter" idx="15"/>
          </p:nvPr>
        </p:nvSpPr>
        <p:spPr/>
        <p:txBody>
          <a:bodyPr>
            <a:normAutofit/>
          </a:bodyPr>
          <a:lstStyle/>
          <a:p>
            <a:pPr marL="0" indent="0">
              <a:buNone/>
            </a:pPr>
            <a:r>
              <a:rPr lang="en-US" b="1" dirty="0"/>
              <a:t>Open URL</a:t>
            </a:r>
          </a:p>
          <a:p>
            <a:pPr marL="0" indent="0">
              <a:buNone/>
            </a:pPr>
            <a:r>
              <a:rPr lang="en-US" dirty="0"/>
              <a:t>This action opens an URL in a new tab. This is useful to add external links outside of the prototype.</a:t>
            </a:r>
          </a:p>
        </p:txBody>
      </p:sp>
      <p:sp>
        <p:nvSpPr>
          <p:cNvPr id="5" name="Slide Number Placeholder 4">
            <a:extLst>
              <a:ext uri="{FF2B5EF4-FFF2-40B4-BE49-F238E27FC236}">
                <a16:creationId xmlns:a16="http://schemas.microsoft.com/office/drawing/2014/main" id="{EAC376C2-FADA-8D47-BF64-20F3248CAAC8}"/>
              </a:ext>
            </a:extLst>
          </p:cNvPr>
          <p:cNvSpPr>
            <a:spLocks noGrp="1"/>
          </p:cNvSpPr>
          <p:nvPr>
            <p:ph type="sldNum" sz="quarter" idx="18"/>
          </p:nvPr>
        </p:nvSpPr>
        <p:spPr/>
        <p:txBody>
          <a:bodyPr/>
          <a:lstStyle/>
          <a:p>
            <a:fld id="{48F63A3B-78C7-47BE-AE5E-E10140E04643}" type="slidenum">
              <a:rPr lang="en-US" smtClean="0"/>
              <a:pPr/>
              <a:t>73</a:t>
            </a:fld>
            <a:endParaRPr lang="en-US" dirty="0"/>
          </a:p>
        </p:txBody>
      </p:sp>
      <p:pic>
        <p:nvPicPr>
          <p:cNvPr id="2" name="V6">
            <a:hlinkClick r:id="" action="ppaction://media"/>
            <a:extLst>
              <a:ext uri="{FF2B5EF4-FFF2-40B4-BE49-F238E27FC236}">
                <a16:creationId xmlns:a16="http://schemas.microsoft.com/office/drawing/2014/main" id="{91FEB081-2023-42C5-9FEA-FCDECE7A2E11}"/>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360011" y="1737965"/>
            <a:ext cx="4540360" cy="2487739"/>
          </a:xfrm>
          <a:prstGeom prst="rect">
            <a:avLst/>
          </a:prstGeom>
        </p:spPr>
      </p:pic>
    </p:spTree>
    <p:extLst>
      <p:ext uri="{BB962C8B-B14F-4D97-AF65-F5344CB8AC3E}">
        <p14:creationId xmlns:p14="http://schemas.microsoft.com/office/powerpoint/2010/main" val="251139681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68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9E9AAE1-AD4F-8041-B831-B31475CB725B}"/>
              </a:ext>
            </a:extLst>
          </p:cNvPr>
          <p:cNvSpPr>
            <a:spLocks noGrp="1"/>
          </p:cNvSpPr>
          <p:nvPr>
            <p:ph type="title"/>
          </p:nvPr>
        </p:nvSpPr>
        <p:spPr/>
        <p:txBody>
          <a:bodyPr>
            <a:normAutofit fontScale="90000"/>
          </a:bodyPr>
          <a:lstStyle/>
          <a:p>
            <a:r>
              <a:rPr lang="en-US" altLang="zh-HK" sz="2400" b="0" dirty="0">
                <a:solidFill>
                  <a:schemeClr val="bg1"/>
                </a:solidFill>
                <a:latin typeface="Lato Medium" panose="020F0502020204030203" pitchFamily="34" charset="0"/>
                <a:ea typeface="Lato Medium" panose="020F0502020204030203" pitchFamily="34" charset="0"/>
                <a:cs typeface="Lato Medium" panose="020F0502020204030203" pitchFamily="34" charset="0"/>
              </a:rPr>
              <a:t>3.1 </a:t>
            </a:r>
            <a:r>
              <a:rPr lang="en-US" altLang="zh-HK" sz="2400" b="0" dirty="0" err="1">
                <a:solidFill>
                  <a:schemeClr val="bg1"/>
                </a:solidFill>
                <a:latin typeface="Lato Medium" panose="020F0502020204030203" pitchFamily="34" charset="0"/>
                <a:ea typeface="Lato Medium" panose="020F0502020204030203" pitchFamily="34" charset="0"/>
                <a:cs typeface="Lato Medium" panose="020F0502020204030203" pitchFamily="34" charset="0"/>
              </a:rPr>
              <a:t>Penpot</a:t>
            </a:r>
            <a:r>
              <a:rPr lang="en-US" altLang="zh-HK" sz="2400" b="0" dirty="0">
                <a:solidFill>
                  <a:schemeClr val="bg1"/>
                </a:solidFill>
                <a:latin typeface="Lato Medium" panose="020F0502020204030203" pitchFamily="34" charset="0"/>
                <a:ea typeface="Lato Medium" panose="020F0502020204030203" pitchFamily="34" charset="0"/>
                <a:cs typeface="Lato Medium" panose="020F0502020204030203" pitchFamily="34" charset="0"/>
              </a:rPr>
              <a:t> Object Basic</a:t>
            </a:r>
            <a:endParaRPr lang="en-US" dirty="0"/>
          </a:p>
        </p:txBody>
      </p:sp>
      <p:sp>
        <p:nvSpPr>
          <p:cNvPr id="4" name="Text Placeholder 3">
            <a:extLst>
              <a:ext uri="{FF2B5EF4-FFF2-40B4-BE49-F238E27FC236}">
                <a16:creationId xmlns:a16="http://schemas.microsoft.com/office/drawing/2014/main" id="{02D91B95-407F-6D49-8E31-E9FC19906CD8}"/>
              </a:ext>
            </a:extLst>
          </p:cNvPr>
          <p:cNvSpPr>
            <a:spLocks noGrp="1"/>
          </p:cNvSpPr>
          <p:nvPr>
            <p:ph type="body" sz="quarter" idx="15"/>
          </p:nvPr>
        </p:nvSpPr>
        <p:spPr>
          <a:xfrm>
            <a:off x="627671" y="1365647"/>
            <a:ext cx="3817768" cy="3043329"/>
          </a:xfrm>
        </p:spPr>
        <p:txBody>
          <a:bodyPr/>
          <a:lstStyle/>
          <a:p>
            <a:pPr marL="0" indent="0">
              <a:buNone/>
            </a:pPr>
            <a:r>
              <a:rPr lang="en-US" b="1" dirty="0">
                <a:latin typeface="Daytona Condensed Light" panose="020B0306030503040204" pitchFamily="34" charset="0"/>
              </a:rPr>
              <a:t>Grids and prototyping</a:t>
            </a:r>
          </a:p>
          <a:p>
            <a:r>
              <a:rPr lang="en-US" dirty="0">
                <a:latin typeface="Daytona Condensed Light" panose="020B0306030503040204" pitchFamily="34" charset="0"/>
              </a:rPr>
              <a:t>Artboards have two additional features: you can set grids on them to assist with aligning objects, and you can connect them to each other to create interactions.</a:t>
            </a:r>
          </a:p>
        </p:txBody>
      </p:sp>
      <p:sp>
        <p:nvSpPr>
          <p:cNvPr id="5" name="Slide Number Placeholder 4">
            <a:extLst>
              <a:ext uri="{FF2B5EF4-FFF2-40B4-BE49-F238E27FC236}">
                <a16:creationId xmlns:a16="http://schemas.microsoft.com/office/drawing/2014/main" id="{EAC376C2-FADA-8D47-BF64-20F3248CAAC8}"/>
              </a:ext>
            </a:extLst>
          </p:cNvPr>
          <p:cNvSpPr>
            <a:spLocks noGrp="1"/>
          </p:cNvSpPr>
          <p:nvPr>
            <p:ph type="sldNum" sz="quarter" idx="18"/>
          </p:nvPr>
        </p:nvSpPr>
        <p:spPr/>
        <p:txBody>
          <a:bodyPr/>
          <a:lstStyle/>
          <a:p>
            <a:fld id="{48F63A3B-78C7-47BE-AE5E-E10140E04643}" type="slidenum">
              <a:rPr lang="en-US" smtClean="0"/>
              <a:pPr/>
              <a:t>8</a:t>
            </a:fld>
            <a:endParaRPr lang="en-US" dirty="0"/>
          </a:p>
        </p:txBody>
      </p:sp>
      <p:pic>
        <p:nvPicPr>
          <p:cNvPr id="6" name="圖片 5">
            <a:extLst>
              <a:ext uri="{FF2B5EF4-FFF2-40B4-BE49-F238E27FC236}">
                <a16:creationId xmlns:a16="http://schemas.microsoft.com/office/drawing/2014/main" id="{5FA167C7-1407-4671-B7B3-320A6E826E1D}"/>
              </a:ext>
            </a:extLst>
          </p:cNvPr>
          <p:cNvPicPr>
            <a:picLocks noChangeAspect="1"/>
          </p:cNvPicPr>
          <p:nvPr/>
        </p:nvPicPr>
        <p:blipFill>
          <a:blip r:embed="rId2"/>
          <a:stretch>
            <a:fillRect/>
          </a:stretch>
        </p:blipFill>
        <p:spPr>
          <a:xfrm>
            <a:off x="4572000" y="1547813"/>
            <a:ext cx="4108096" cy="2935595"/>
          </a:xfrm>
          <a:prstGeom prst="rect">
            <a:avLst/>
          </a:prstGeom>
        </p:spPr>
      </p:pic>
      <p:sp>
        <p:nvSpPr>
          <p:cNvPr id="7" name="文字方塊 6">
            <a:extLst>
              <a:ext uri="{FF2B5EF4-FFF2-40B4-BE49-F238E27FC236}">
                <a16:creationId xmlns:a16="http://schemas.microsoft.com/office/drawing/2014/main" id="{0367A76F-5B1B-4532-8FAC-8920CC162E24}"/>
              </a:ext>
            </a:extLst>
          </p:cNvPr>
          <p:cNvSpPr txBox="1"/>
          <p:nvPr/>
        </p:nvSpPr>
        <p:spPr>
          <a:xfrm>
            <a:off x="4397188" y="4477285"/>
            <a:ext cx="4617878" cy="184666"/>
          </a:xfrm>
          <a:prstGeom prst="rect">
            <a:avLst/>
          </a:prstGeom>
          <a:noFill/>
        </p:spPr>
        <p:txBody>
          <a:bodyPr wrap="square">
            <a:spAutoFit/>
          </a:bodyPr>
          <a:lstStyle/>
          <a:p>
            <a:pPr algn="ctr"/>
            <a:r>
              <a:rPr lang="en-US" altLang="zh-HK" sz="600" i="1" dirty="0">
                <a:solidFill>
                  <a:schemeClr val="bg1"/>
                </a:solidFill>
                <a:latin typeface="Rockwell" panose="02060603020205020403" pitchFamily="18" charset="0"/>
              </a:rPr>
              <a:t>Picture </a:t>
            </a:r>
            <a:r>
              <a:rPr lang="en-US" altLang="zh-HK" sz="600" b="0" i="1" dirty="0">
                <a:solidFill>
                  <a:schemeClr val="bg1"/>
                </a:solidFill>
                <a:effectLst/>
                <a:latin typeface="Rockwell" panose="02060603020205020403" pitchFamily="18" charset="0"/>
              </a:rPr>
              <a:t>© </a:t>
            </a:r>
            <a:r>
              <a:rPr lang="en-US" altLang="zh-HK" sz="600" i="1" dirty="0">
                <a:solidFill>
                  <a:schemeClr val="bg1"/>
                </a:solidFill>
                <a:latin typeface="Rockwell" panose="02060603020205020403" pitchFamily="18" charset="0"/>
              </a:rPr>
              <a:t>https://help.penpot.app/user-guide/</a:t>
            </a:r>
            <a:endParaRPr lang="en-US" altLang="zh-HK" sz="600" b="0" i="1" dirty="0">
              <a:solidFill>
                <a:schemeClr val="bg1"/>
              </a:solidFill>
              <a:effectLst/>
              <a:latin typeface="Rockwell" panose="02060603020205020403" pitchFamily="18" charset="0"/>
            </a:endParaRPr>
          </a:p>
        </p:txBody>
      </p:sp>
    </p:spTree>
    <p:extLst>
      <p:ext uri="{BB962C8B-B14F-4D97-AF65-F5344CB8AC3E}">
        <p14:creationId xmlns:p14="http://schemas.microsoft.com/office/powerpoint/2010/main" val="64962722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9E9AAE1-AD4F-8041-B831-B31475CB725B}"/>
              </a:ext>
            </a:extLst>
          </p:cNvPr>
          <p:cNvSpPr>
            <a:spLocks noGrp="1"/>
          </p:cNvSpPr>
          <p:nvPr>
            <p:ph type="title"/>
          </p:nvPr>
        </p:nvSpPr>
        <p:spPr/>
        <p:txBody>
          <a:bodyPr>
            <a:normAutofit fontScale="90000"/>
          </a:bodyPr>
          <a:lstStyle/>
          <a:p>
            <a:r>
              <a:rPr lang="en-US" altLang="zh-HK" sz="2400" b="0" dirty="0">
                <a:solidFill>
                  <a:schemeClr val="bg1"/>
                </a:solidFill>
                <a:latin typeface="Lato Medium" panose="020F0502020204030203" pitchFamily="34" charset="0"/>
                <a:ea typeface="Lato Medium" panose="020F0502020204030203" pitchFamily="34" charset="0"/>
                <a:cs typeface="Lato Medium" panose="020F0502020204030203" pitchFamily="34" charset="0"/>
              </a:rPr>
              <a:t>3.1 </a:t>
            </a:r>
            <a:r>
              <a:rPr lang="en-US" altLang="zh-HK" sz="2400" b="0" dirty="0" err="1">
                <a:solidFill>
                  <a:schemeClr val="bg1"/>
                </a:solidFill>
                <a:latin typeface="Lato Medium" panose="020F0502020204030203" pitchFamily="34" charset="0"/>
                <a:ea typeface="Lato Medium" panose="020F0502020204030203" pitchFamily="34" charset="0"/>
                <a:cs typeface="Lato Medium" panose="020F0502020204030203" pitchFamily="34" charset="0"/>
              </a:rPr>
              <a:t>Penpot</a:t>
            </a:r>
            <a:r>
              <a:rPr lang="en-US" altLang="zh-HK" sz="2400" b="0" dirty="0">
                <a:solidFill>
                  <a:schemeClr val="bg1"/>
                </a:solidFill>
                <a:latin typeface="Lato Medium" panose="020F0502020204030203" pitchFamily="34" charset="0"/>
                <a:ea typeface="Lato Medium" panose="020F0502020204030203" pitchFamily="34" charset="0"/>
                <a:cs typeface="Lato Medium" panose="020F0502020204030203" pitchFamily="34" charset="0"/>
              </a:rPr>
              <a:t> Object Basic</a:t>
            </a:r>
            <a:endParaRPr lang="en-US" dirty="0"/>
          </a:p>
        </p:txBody>
      </p:sp>
      <p:sp>
        <p:nvSpPr>
          <p:cNvPr id="4" name="Text Placeholder 3">
            <a:extLst>
              <a:ext uri="{FF2B5EF4-FFF2-40B4-BE49-F238E27FC236}">
                <a16:creationId xmlns:a16="http://schemas.microsoft.com/office/drawing/2014/main" id="{02D91B95-407F-6D49-8E31-E9FC19906CD8}"/>
              </a:ext>
            </a:extLst>
          </p:cNvPr>
          <p:cNvSpPr>
            <a:spLocks noGrp="1"/>
          </p:cNvSpPr>
          <p:nvPr>
            <p:ph type="body" sz="quarter" idx="15"/>
          </p:nvPr>
        </p:nvSpPr>
        <p:spPr/>
        <p:txBody>
          <a:bodyPr>
            <a:normAutofit fontScale="92500" lnSpcReduction="20000"/>
          </a:bodyPr>
          <a:lstStyle/>
          <a:p>
            <a:pPr marL="0" indent="0">
              <a:buNone/>
            </a:pPr>
            <a:r>
              <a:rPr lang="en-US" sz="1700" b="1" dirty="0">
                <a:latin typeface="Daytona Condensed Light" panose="020B0306030503040204" pitchFamily="34" charset="0"/>
              </a:rPr>
              <a:t>Text</a:t>
            </a:r>
          </a:p>
          <a:p>
            <a:r>
              <a:rPr lang="en-US" dirty="0">
                <a:latin typeface="Daytona Condensed Light" panose="020B0306030503040204" pitchFamily="34" charset="0"/>
              </a:rPr>
              <a:t>To insert the text you have to activate the text tool by first clicking on the icon at the toolbar or pressing T. Then you have two ways to create a text layer:</a:t>
            </a:r>
          </a:p>
          <a:p>
            <a:endParaRPr lang="en-US" dirty="0">
              <a:latin typeface="Daytona Condensed Light" panose="020B0306030503040204" pitchFamily="34" charset="0"/>
            </a:endParaRPr>
          </a:p>
          <a:p>
            <a:r>
              <a:rPr lang="en-US" dirty="0">
                <a:latin typeface="Daytona Condensed Light" panose="020B0306030503040204" pitchFamily="34" charset="0"/>
              </a:rPr>
              <a:t>Click to create a textbox without any specific dimensions.</a:t>
            </a:r>
          </a:p>
          <a:p>
            <a:r>
              <a:rPr lang="en-US" dirty="0">
                <a:latin typeface="Daytona Condensed Light" panose="020B0306030503040204" pitchFamily="34" charset="0"/>
              </a:rPr>
              <a:t>Drag to create a textbox with a fixed size.</a:t>
            </a:r>
          </a:p>
        </p:txBody>
      </p:sp>
      <p:sp>
        <p:nvSpPr>
          <p:cNvPr id="5" name="Slide Number Placeholder 4">
            <a:extLst>
              <a:ext uri="{FF2B5EF4-FFF2-40B4-BE49-F238E27FC236}">
                <a16:creationId xmlns:a16="http://schemas.microsoft.com/office/drawing/2014/main" id="{EAC376C2-FADA-8D47-BF64-20F3248CAAC8}"/>
              </a:ext>
            </a:extLst>
          </p:cNvPr>
          <p:cNvSpPr>
            <a:spLocks noGrp="1"/>
          </p:cNvSpPr>
          <p:nvPr>
            <p:ph type="sldNum" sz="quarter" idx="18"/>
          </p:nvPr>
        </p:nvSpPr>
        <p:spPr/>
        <p:txBody>
          <a:bodyPr/>
          <a:lstStyle/>
          <a:p>
            <a:fld id="{48F63A3B-78C7-47BE-AE5E-E10140E04643}" type="slidenum">
              <a:rPr lang="en-US" smtClean="0"/>
              <a:pPr/>
              <a:t>9</a:t>
            </a:fld>
            <a:endParaRPr lang="en-US" dirty="0"/>
          </a:p>
        </p:txBody>
      </p:sp>
      <p:pic>
        <p:nvPicPr>
          <p:cNvPr id="6" name="圖片 5">
            <a:extLst>
              <a:ext uri="{FF2B5EF4-FFF2-40B4-BE49-F238E27FC236}">
                <a16:creationId xmlns:a16="http://schemas.microsoft.com/office/drawing/2014/main" id="{2A58280B-4600-48D1-84FE-407F8E261A35}"/>
              </a:ext>
            </a:extLst>
          </p:cNvPr>
          <p:cNvPicPr>
            <a:picLocks noChangeAspect="1"/>
          </p:cNvPicPr>
          <p:nvPr/>
        </p:nvPicPr>
        <p:blipFill>
          <a:blip r:embed="rId2"/>
          <a:stretch>
            <a:fillRect/>
          </a:stretch>
        </p:blipFill>
        <p:spPr>
          <a:xfrm>
            <a:off x="4679576" y="2571750"/>
            <a:ext cx="3452086" cy="2246432"/>
          </a:xfrm>
          <a:prstGeom prst="rect">
            <a:avLst/>
          </a:prstGeom>
        </p:spPr>
      </p:pic>
      <p:pic>
        <p:nvPicPr>
          <p:cNvPr id="9" name="圖片 8">
            <a:extLst>
              <a:ext uri="{FF2B5EF4-FFF2-40B4-BE49-F238E27FC236}">
                <a16:creationId xmlns:a16="http://schemas.microsoft.com/office/drawing/2014/main" id="{86AB30D5-1CE6-486B-B1BC-FB0AB68AA4CD}"/>
              </a:ext>
            </a:extLst>
          </p:cNvPr>
          <p:cNvPicPr>
            <a:picLocks noChangeAspect="1"/>
          </p:cNvPicPr>
          <p:nvPr/>
        </p:nvPicPr>
        <p:blipFill>
          <a:blip r:embed="rId3"/>
          <a:stretch>
            <a:fillRect/>
          </a:stretch>
        </p:blipFill>
        <p:spPr>
          <a:xfrm>
            <a:off x="5323816" y="1453145"/>
            <a:ext cx="2349004" cy="938576"/>
          </a:xfrm>
          <a:prstGeom prst="rect">
            <a:avLst/>
          </a:prstGeom>
        </p:spPr>
      </p:pic>
      <p:sp>
        <p:nvSpPr>
          <p:cNvPr id="7" name="文字方塊 6">
            <a:extLst>
              <a:ext uri="{FF2B5EF4-FFF2-40B4-BE49-F238E27FC236}">
                <a16:creationId xmlns:a16="http://schemas.microsoft.com/office/drawing/2014/main" id="{87D91C6D-6652-42E4-AFC4-F811E010A91D}"/>
              </a:ext>
            </a:extLst>
          </p:cNvPr>
          <p:cNvSpPr txBox="1"/>
          <p:nvPr/>
        </p:nvSpPr>
        <p:spPr>
          <a:xfrm>
            <a:off x="4337071" y="4828024"/>
            <a:ext cx="4617878" cy="184666"/>
          </a:xfrm>
          <a:prstGeom prst="rect">
            <a:avLst/>
          </a:prstGeom>
          <a:noFill/>
        </p:spPr>
        <p:txBody>
          <a:bodyPr wrap="square">
            <a:spAutoFit/>
          </a:bodyPr>
          <a:lstStyle/>
          <a:p>
            <a:pPr algn="ctr"/>
            <a:r>
              <a:rPr lang="en-US" altLang="zh-HK" sz="600" i="1" dirty="0">
                <a:solidFill>
                  <a:schemeClr val="bg1"/>
                </a:solidFill>
                <a:latin typeface="Rockwell" panose="02060603020205020403" pitchFamily="18" charset="0"/>
              </a:rPr>
              <a:t>Picture </a:t>
            </a:r>
            <a:r>
              <a:rPr lang="en-US" altLang="zh-HK" sz="600" b="0" i="1" dirty="0">
                <a:solidFill>
                  <a:schemeClr val="bg1"/>
                </a:solidFill>
                <a:effectLst/>
                <a:latin typeface="Rockwell" panose="02060603020205020403" pitchFamily="18" charset="0"/>
              </a:rPr>
              <a:t>© </a:t>
            </a:r>
            <a:r>
              <a:rPr lang="en-US" altLang="zh-HK" sz="600" i="1" dirty="0">
                <a:solidFill>
                  <a:schemeClr val="bg1"/>
                </a:solidFill>
                <a:latin typeface="Rockwell" panose="02060603020205020403" pitchFamily="18" charset="0"/>
              </a:rPr>
              <a:t>https://help.penpot.app/user-guide/</a:t>
            </a:r>
            <a:endParaRPr lang="en-US" altLang="zh-HK" sz="600" b="0" i="1" dirty="0">
              <a:solidFill>
                <a:schemeClr val="bg1"/>
              </a:solidFill>
              <a:effectLst/>
              <a:latin typeface="Rockwell" panose="02060603020205020403" pitchFamily="18" charset="0"/>
            </a:endParaRPr>
          </a:p>
        </p:txBody>
      </p:sp>
    </p:spTree>
    <p:extLst>
      <p:ext uri="{BB962C8B-B14F-4D97-AF65-F5344CB8AC3E}">
        <p14:creationId xmlns:p14="http://schemas.microsoft.com/office/powerpoint/2010/main" val="93992186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theme/theme1.xml><?xml version="1.0" encoding="utf-8"?>
<a:theme xmlns:a="http://schemas.openxmlformats.org/drawingml/2006/main" name="Krystal Institute Template">
  <a:themeElements>
    <a:clrScheme name="A L0">
      <a:dk1>
        <a:srgbClr val="FFFFFF"/>
      </a:dk1>
      <a:lt1>
        <a:srgbClr val="000000"/>
      </a:lt1>
      <a:dk2>
        <a:srgbClr val="FFFFFF"/>
      </a:dk2>
      <a:lt2>
        <a:srgbClr val="FFF594"/>
      </a:lt2>
      <a:accent1>
        <a:srgbClr val="FFFFFF"/>
      </a:accent1>
      <a:accent2>
        <a:srgbClr val="D8D8D8"/>
      </a:accent2>
      <a:accent3>
        <a:srgbClr val="BABABA"/>
      </a:accent3>
      <a:accent4>
        <a:srgbClr val="696969"/>
      </a:accent4>
      <a:accent5>
        <a:srgbClr val="464646"/>
      </a:accent5>
      <a:accent6>
        <a:srgbClr val="000000"/>
      </a:accent6>
      <a:hlink>
        <a:srgbClr val="663300"/>
      </a:hlink>
      <a:folHlink>
        <a:srgbClr val="8C8C8C"/>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0" id="{49F22564-BE41-6949-9A68-6F500B322A77}" vid="{46CDEBC4-3296-E848-B3CF-69F7195ACB58}"/>
    </a:ext>
  </a:extLst>
</a:theme>
</file>

<file path=ppt/theme/theme2.xml><?xml version="1.0" encoding="utf-8"?>
<a:theme xmlns:a="http://schemas.openxmlformats.org/drawingml/2006/main" name="Blue Globe Contents">
  <a:themeElements>
    <a:clrScheme name="A L0">
      <a:dk1>
        <a:srgbClr val="FFFFFF"/>
      </a:dk1>
      <a:lt1>
        <a:srgbClr val="000000"/>
      </a:lt1>
      <a:dk2>
        <a:srgbClr val="FFFFFF"/>
      </a:dk2>
      <a:lt2>
        <a:srgbClr val="FFF594"/>
      </a:lt2>
      <a:accent1>
        <a:srgbClr val="FFFFFF"/>
      </a:accent1>
      <a:accent2>
        <a:srgbClr val="D8D8D8"/>
      </a:accent2>
      <a:accent3>
        <a:srgbClr val="BABABA"/>
      </a:accent3>
      <a:accent4>
        <a:srgbClr val="696969"/>
      </a:accent4>
      <a:accent5>
        <a:srgbClr val="464646"/>
      </a:accent5>
      <a:accent6>
        <a:srgbClr val="000000"/>
      </a:accent6>
      <a:hlink>
        <a:srgbClr val="663300"/>
      </a:hlink>
      <a:folHlink>
        <a:srgbClr val="8C8C8C"/>
      </a:folHlink>
    </a:clrScheme>
    <a:fontScheme name="Custom 3">
      <a:majorFont>
        <a:latin typeface="Lato Medium"/>
        <a:ea typeface=""/>
        <a:cs typeface=""/>
      </a:majorFont>
      <a:minorFont>
        <a:latin typeface="Daytona Pro Condensed Ligh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wrap="square" rtlCol="0" anchor="t">
        <a:normAutofit/>
      </a:bodyPr>
      <a:lstStyle>
        <a:defPPr algn="l">
          <a:defRPr sz="4400" dirty="0" err="1" smtClean="0">
            <a:solidFill>
              <a:schemeClr val="bg1"/>
            </a:solidFill>
          </a:defRPr>
        </a:defPPr>
      </a:lstStyle>
    </a:txDef>
  </a:objectDefaults>
  <a:extraClrSchemeLst/>
  <a:extLst>
    <a:ext uri="{05A4C25C-085E-4340-85A3-A5531E510DB2}">
      <thm15:themeFamily xmlns:thm15="http://schemas.microsoft.com/office/thememl/2012/main" name="Presentation10" id="{49F22564-BE41-6949-9A68-6F500B322A77}" vid="{772830A8-9A69-9041-899C-69FDF0EA8B84}"/>
    </a:ext>
  </a:ext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slidestem</Template>
  <TotalTime>9797</TotalTime>
  <Words>3428</Words>
  <Application>Microsoft Office PowerPoint</Application>
  <PresentationFormat>如螢幕大小 (16:9)</PresentationFormat>
  <Paragraphs>442</Paragraphs>
  <Slides>73</Slides>
  <Notes>12</Notes>
  <HiddenSlides>0</HiddenSlides>
  <MMClips>7</MMClips>
  <ScaleCrop>false</ScaleCrop>
  <HeadingPairs>
    <vt:vector size="6" baseType="variant">
      <vt:variant>
        <vt:lpstr>使用字型</vt:lpstr>
      </vt:variant>
      <vt:variant>
        <vt:i4>10</vt:i4>
      </vt:variant>
      <vt:variant>
        <vt:lpstr>佈景主題</vt:lpstr>
      </vt:variant>
      <vt:variant>
        <vt:i4>2</vt:i4>
      </vt:variant>
      <vt:variant>
        <vt:lpstr>投影片標題</vt:lpstr>
      </vt:variant>
      <vt:variant>
        <vt:i4>73</vt:i4>
      </vt:variant>
    </vt:vector>
  </HeadingPairs>
  <TitlesOfParts>
    <vt:vector size="85" baseType="lpstr">
      <vt:lpstr>Daytona Condensed Light</vt:lpstr>
      <vt:lpstr>Courier New</vt:lpstr>
      <vt:lpstr>Calibri</vt:lpstr>
      <vt:lpstr>Daytona Pro Condensed Light</vt:lpstr>
      <vt:lpstr>Wingdings</vt:lpstr>
      <vt:lpstr>Arial</vt:lpstr>
      <vt:lpstr>Rockwell</vt:lpstr>
      <vt:lpstr>Lato</vt:lpstr>
      <vt:lpstr>Lato Medium</vt:lpstr>
      <vt:lpstr>Lato Light</vt:lpstr>
      <vt:lpstr>Krystal Institute Template</vt:lpstr>
      <vt:lpstr>Blue Globe Contents</vt:lpstr>
      <vt:lpstr>PowerPoint 簡報</vt:lpstr>
      <vt:lpstr>Lesson Outline</vt:lpstr>
      <vt:lpstr>Contents</vt:lpstr>
      <vt:lpstr>Penpot Object Basic </vt:lpstr>
      <vt:lpstr>3.1 Penpot Object Basic</vt:lpstr>
      <vt:lpstr>3.1 Penpot Object Basic</vt:lpstr>
      <vt:lpstr>3.1 Penpot Object Basic</vt:lpstr>
      <vt:lpstr>3.1 Penpot Object Basic</vt:lpstr>
      <vt:lpstr>3.1 Penpot Object Basic</vt:lpstr>
      <vt:lpstr>3.1 Penpot Object Basic</vt:lpstr>
      <vt:lpstr>3.1 Penpot Object Basic</vt:lpstr>
      <vt:lpstr>3.1 Penpot Object Basic</vt:lpstr>
      <vt:lpstr>Penpot Grids Basic</vt:lpstr>
      <vt:lpstr>3.2  Penpot Grids Basic</vt:lpstr>
      <vt:lpstr>3.2  Penpot Grids Basic</vt:lpstr>
      <vt:lpstr>3.2  Penpot Grids Basic</vt:lpstr>
      <vt:lpstr>3.2  Penpot Grids Basic</vt:lpstr>
      <vt:lpstr>3.2  Penpot Grids Basic</vt:lpstr>
      <vt:lpstr>3.2  Penpot Grids Basic</vt:lpstr>
      <vt:lpstr>3.2  Penpot Grids Basic</vt:lpstr>
      <vt:lpstr>3.2  Penpot Grids Basic</vt:lpstr>
      <vt:lpstr>3.2  Penpot Grids Basic</vt:lpstr>
      <vt:lpstr>Penpot Styling Basic </vt:lpstr>
      <vt:lpstr>3.3 Penpot Styling Basic </vt:lpstr>
      <vt:lpstr>3.3 Penpot Styling Basic </vt:lpstr>
      <vt:lpstr>3.3 Penpot Styling Basic </vt:lpstr>
      <vt:lpstr>3.3 Penpot Styling Basic </vt:lpstr>
      <vt:lpstr>3.3 Penpot Styling Basic </vt:lpstr>
      <vt:lpstr>3.3 Penpot Styling Basic </vt:lpstr>
      <vt:lpstr>3.3 Penpot Styling Basic </vt:lpstr>
      <vt:lpstr>3.3 Penpot Styling Basic </vt:lpstr>
      <vt:lpstr>Penpot Color Setting</vt:lpstr>
      <vt:lpstr>3.4 Penpot Color Setting</vt:lpstr>
      <vt:lpstr>3.4 Penpot Color Setting</vt:lpstr>
      <vt:lpstr>Penpot Exporting Objects</vt:lpstr>
      <vt:lpstr>3.5 Penpot Exporting Objects</vt:lpstr>
      <vt:lpstr>3.5 Penpot Exporting Objects</vt:lpstr>
      <vt:lpstr>3.5 Penpot Exporting Objects</vt:lpstr>
      <vt:lpstr>3.5 Penpot Exporting Objects</vt:lpstr>
      <vt:lpstr>3.5 Penpot Exporting Objects</vt:lpstr>
      <vt:lpstr>Penpot Asset Libraries</vt:lpstr>
      <vt:lpstr>3.6 Penpot Asset Libraries</vt:lpstr>
      <vt:lpstr>3.6 Penpot Asset Libraries</vt:lpstr>
      <vt:lpstr>3.6 Penpot Asset Libraries</vt:lpstr>
      <vt:lpstr>3.6 Penpot Asset Libraries</vt:lpstr>
      <vt:lpstr>3.6 Penpot Asset Libraries</vt:lpstr>
      <vt:lpstr>3.6 Penpot Asset Libraries</vt:lpstr>
      <vt:lpstr>3.6 Penpot Asset Libraries</vt:lpstr>
      <vt:lpstr>3.6 Penpot Asset Libraries</vt:lpstr>
      <vt:lpstr>3.6 Penpot Asset Libraries</vt:lpstr>
      <vt:lpstr>3.6 Penpot Asset Libraries</vt:lpstr>
      <vt:lpstr>3.6 Penpot Asset Libraries</vt:lpstr>
      <vt:lpstr>3.6 Penpot Asset Libraries</vt:lpstr>
      <vt:lpstr>3.6 Penpot Asset Libraries</vt:lpstr>
      <vt:lpstr>3.6 Penpot Asset Libraries</vt:lpstr>
      <vt:lpstr>3.6 Penpot Asset Libraries</vt:lpstr>
      <vt:lpstr>3.6 Penpot Asset Libraries</vt:lpstr>
      <vt:lpstr>3.6 Penpot Asset Libraries</vt:lpstr>
      <vt:lpstr>3.6 Penpot Asset Libraries</vt:lpstr>
      <vt:lpstr>Prototyping interactions</vt:lpstr>
      <vt:lpstr>3.7 Prototyping interactions</vt:lpstr>
      <vt:lpstr>3.7 Prototyping interactions</vt:lpstr>
      <vt:lpstr>3.7 Prototyping interactions</vt:lpstr>
      <vt:lpstr>3.7 Prototyping interactions</vt:lpstr>
      <vt:lpstr>3.7 Prototyping interactions</vt:lpstr>
      <vt:lpstr>3.7 Prototyping interactions</vt:lpstr>
      <vt:lpstr>3.7 Prototyping interactions</vt:lpstr>
      <vt:lpstr>3.7 Prototyping interactions</vt:lpstr>
      <vt:lpstr>3.7 Prototyping interactions</vt:lpstr>
      <vt:lpstr>3.7 Prototyping interactions</vt:lpstr>
      <vt:lpstr>3.7 Prototyping interactions</vt:lpstr>
      <vt:lpstr>3.7 Prototyping interactions</vt:lpstr>
      <vt:lpstr>3.7 Prototyping interactions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Raymond Neoh</dc:creator>
  <cp:lastModifiedBy>Chi Wai Au Yeung</cp:lastModifiedBy>
  <cp:revision>347</cp:revision>
  <dcterms:created xsi:type="dcterms:W3CDTF">2021-03-15T06:05:06Z</dcterms:created>
  <dcterms:modified xsi:type="dcterms:W3CDTF">2022-06-13T17:26:45Z</dcterms:modified>
</cp:coreProperties>
</file>